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14293-731B-4A91-8B27-CBEA26E86929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EF81A-1034-4BD2-8FE8-F17F97BD4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Reduce:  use</a:t>
            </a:r>
            <a:r>
              <a:rPr lang="en-US" baseline="0" dirty="0" smtClean="0"/>
              <a:t> the blank sides of homework paper, turn off the water when not using, turn off lights</a:t>
            </a:r>
          </a:p>
          <a:p>
            <a:r>
              <a:rPr lang="en-US" baseline="0" dirty="0" smtClean="0"/>
              <a:t>Reuse:  sacks, boxes, silverware/plates</a:t>
            </a:r>
          </a:p>
          <a:p>
            <a:r>
              <a:rPr lang="en-US" baseline="0" dirty="0" smtClean="0"/>
              <a:t>Recycle:  paper, milk jugs, bottles, cans (steel and aluminum)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EF81A-1034-4BD2-8FE8-F17F97BD43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landfill site,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EF81A-1034-4BD2-8FE8-F17F97BD431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40-50% of wastes thrown in a landfill may be recycled</a:t>
            </a:r>
          </a:p>
          <a:p>
            <a:r>
              <a:rPr lang="en-US" dirty="0" smtClean="0"/>
              <a:t>Tell</a:t>
            </a:r>
            <a:r>
              <a:rPr lang="en-US" baseline="0" dirty="0" smtClean="0"/>
              <a:t> process of baling, selling, making new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EF81A-1034-4BD2-8FE8-F17F97BD431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March-May</a:t>
            </a:r>
            <a:r>
              <a:rPr lang="en-US" baseline="0" dirty="0" smtClean="0"/>
              <a:t> challenge with plastic bottles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EF81A-1034-4BD2-8FE8-F17F97BD431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BFDC057-51F7-4B60-8650-F75B1A770D34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B0030C1-E079-45A5-988B-381B2B1FC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C057-51F7-4B60-8650-F75B1A770D34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30C1-E079-45A5-988B-381B2B1FC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C057-51F7-4B60-8650-F75B1A770D34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30C1-E079-45A5-988B-381B2B1FC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FDC057-51F7-4B60-8650-F75B1A770D34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0030C1-E079-45A5-988B-381B2B1FC1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BFDC057-51F7-4B60-8650-F75B1A770D34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B0030C1-E079-45A5-988B-381B2B1FC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C057-51F7-4B60-8650-F75B1A770D34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30C1-E079-45A5-988B-381B2B1FC1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C057-51F7-4B60-8650-F75B1A770D34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30C1-E079-45A5-988B-381B2B1FC1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FDC057-51F7-4B60-8650-F75B1A770D34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0030C1-E079-45A5-988B-381B2B1FC1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C057-51F7-4B60-8650-F75B1A770D34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30C1-E079-45A5-988B-381B2B1FC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FDC057-51F7-4B60-8650-F75B1A770D34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0030C1-E079-45A5-988B-381B2B1FC1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FDC057-51F7-4B60-8650-F75B1A770D34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0030C1-E079-45A5-988B-381B2B1FC1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FDC057-51F7-4B60-8650-F75B1A770D34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0030C1-E079-45A5-988B-381B2B1FC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2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0.jpeg"/><Relationship Id="rId5" Type="http://schemas.openxmlformats.org/officeDocument/2006/relationships/image" Target="../media/image5.wmf"/><Relationship Id="rId10" Type="http://schemas.openxmlformats.org/officeDocument/2006/relationships/hyperlink" Target="http://bp1.blogger.com/_vt0OVGXF0_c/R_F55qYkuHI/AAAAAAAAAJc/Ft8FEXqymxk/s320/Milk+Jug.jpg" TargetMode="External"/><Relationship Id="rId4" Type="http://schemas.openxmlformats.org/officeDocument/2006/relationships/image" Target="../media/image4.gif"/><Relationship Id="rId9" Type="http://schemas.openxmlformats.org/officeDocument/2006/relationships/image" Target="../media/image9.wmf"/><Relationship Id="rId1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ose-the-loop.com/products/rubbertilespavers.html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858000" cy="2286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azooka" pitchFamily="2" charset="0"/>
              </a:rPr>
              <a:t>Reduce, Reuse, Recycle!</a:t>
            </a:r>
            <a:endParaRPr lang="en-US" sz="5400" dirty="0">
              <a:latin typeface="Bazooka" pitchFamily="2" charset="0"/>
            </a:endParaRPr>
          </a:p>
        </p:txBody>
      </p:sp>
      <p:pic>
        <p:nvPicPr>
          <p:cNvPr id="1026" name="Picture 2" descr="C:\Documents and Settings\swalsh\Local Settings\Temporary Internet Files\Content.IE5\D09KIFFV\MCj0433798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335088"/>
            <a:ext cx="3160712" cy="31607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Bazooka" pitchFamily="2" charset="0"/>
              </a:rPr>
              <a:t>What IS Reduce, Reuse, Recycle?</a:t>
            </a:r>
            <a:endParaRPr lang="en-US" sz="4400" dirty="0">
              <a:latin typeface="Bazook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Reduce:  Using less</a:t>
            </a:r>
          </a:p>
          <a:p>
            <a:pPr lvl="1"/>
            <a:r>
              <a:rPr lang="en-US" dirty="0" smtClean="0"/>
              <a:t>How can YOU use less?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Resue</a:t>
            </a:r>
            <a:r>
              <a:rPr lang="en-US" dirty="0" smtClean="0"/>
              <a:t>:  Using items more than once</a:t>
            </a:r>
          </a:p>
          <a:p>
            <a:pPr lvl="1"/>
            <a:r>
              <a:rPr lang="en-US" dirty="0" smtClean="0"/>
              <a:t>What items can you use again?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Recycle:  Making new items out of old items </a:t>
            </a:r>
          </a:p>
          <a:p>
            <a:pPr lvl="1"/>
            <a:r>
              <a:rPr lang="en-US" dirty="0" smtClean="0"/>
              <a:t>What do we recycle?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050" name="Picture 2" descr="C:\Documents and Settings\swalsh\Local Settings\Temporary Internet Files\Content.IE5\42BRSEAX\MCj039748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0"/>
            <a:ext cx="1216457" cy="1143969"/>
          </a:xfrm>
          <a:prstGeom prst="rect">
            <a:avLst/>
          </a:prstGeom>
          <a:noFill/>
        </p:spPr>
      </p:pic>
      <p:pic>
        <p:nvPicPr>
          <p:cNvPr id="2052" name="Picture 4" descr="C:\Documents and Settings\swalsh\Local Settings\Temporary Internet Files\Content.IE5\388X3NKA\MMj0234721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981200"/>
            <a:ext cx="1038225" cy="1228725"/>
          </a:xfrm>
          <a:prstGeom prst="rect">
            <a:avLst/>
          </a:prstGeom>
          <a:noFill/>
        </p:spPr>
      </p:pic>
      <p:pic>
        <p:nvPicPr>
          <p:cNvPr id="2054" name="Picture 6" descr="C:\Documents and Settings\swalsh\Local Settings\Temporary Internet Files\Content.IE5\212ZUN4F\MCj0429827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765175"/>
            <a:ext cx="1369002" cy="1673225"/>
          </a:xfrm>
          <a:prstGeom prst="rect">
            <a:avLst/>
          </a:prstGeom>
          <a:noFill/>
        </p:spPr>
      </p:pic>
      <p:pic>
        <p:nvPicPr>
          <p:cNvPr id="2056" name="Picture 8" descr="C:\Documents and Settings\swalsh\Local Settings\Temporary Internet Files\Content.IE5\21GZKB2B\MCj0325338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1" y="4076246"/>
            <a:ext cx="1142999" cy="1181554"/>
          </a:xfrm>
          <a:prstGeom prst="rect">
            <a:avLst/>
          </a:prstGeom>
          <a:noFill/>
        </p:spPr>
      </p:pic>
      <p:pic>
        <p:nvPicPr>
          <p:cNvPr id="2057" name="Picture 9" descr="C:\Documents and Settings\swalsh\Local Settings\Temporary Internet Files\Content.IE5\D09KIFFV\MCj0391290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3714967"/>
            <a:ext cx="1676400" cy="1618119"/>
          </a:xfrm>
          <a:prstGeom prst="rect">
            <a:avLst/>
          </a:prstGeom>
          <a:noFill/>
        </p:spPr>
      </p:pic>
      <p:pic>
        <p:nvPicPr>
          <p:cNvPr id="2058" name="Picture 10" descr="C:\Documents and Settings\swalsh\Local Settings\Temporary Internet Files\Content.IE5\QVEHGB8R\MCj0326072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43738" y="3870324"/>
            <a:ext cx="1414462" cy="797369"/>
          </a:xfrm>
          <a:prstGeom prst="rect">
            <a:avLst/>
          </a:prstGeom>
          <a:noFill/>
        </p:spPr>
      </p:pic>
      <p:pic>
        <p:nvPicPr>
          <p:cNvPr id="2059" name="Picture 11" descr="C:\Documents and Settings\swalsh\Local Settings\Temporary Internet Files\Content.IE5\QVEHGB8R\MCj0371064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200" y="5633150"/>
            <a:ext cx="1219200" cy="1072450"/>
          </a:xfrm>
          <a:prstGeom prst="rect">
            <a:avLst/>
          </a:prstGeom>
          <a:noFill/>
        </p:spPr>
      </p:pic>
      <p:pic>
        <p:nvPicPr>
          <p:cNvPr id="2061" name="Picture 13" descr="http://tbn0.google.com/images?q=tbn:8rvViVy-vKjGJM:http://bp1.blogger.com/_vt0OVGXF0_c/R_F55qYkuHI/AAAAAAAAAJc/Ft8FEXqymxk/s320/Milk%2BJug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0400" y="5105400"/>
            <a:ext cx="1066800" cy="1433514"/>
          </a:xfrm>
          <a:prstGeom prst="rect">
            <a:avLst/>
          </a:prstGeom>
          <a:noFill/>
        </p:spPr>
      </p:pic>
      <p:pic>
        <p:nvPicPr>
          <p:cNvPr id="2062" name="Picture 14" descr="C:\Documents and Settings\swalsh\Local Settings\Temporary Internet Files\Content.IE5\21GZKB2B\MCj03678280000[1]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52600" y="5910682"/>
            <a:ext cx="557784" cy="947318"/>
          </a:xfrm>
          <a:prstGeom prst="rect">
            <a:avLst/>
          </a:prstGeom>
          <a:noFill/>
        </p:spPr>
      </p:pic>
      <p:pic>
        <p:nvPicPr>
          <p:cNvPr id="2063" name="Picture 15" descr="C:\Documents and Settings\swalsh\Local Settings\Temporary Internet Files\Content.IE5\ZK029V34\MCj01411290000[1]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562600"/>
            <a:ext cx="1189237" cy="1295400"/>
          </a:xfrm>
          <a:prstGeom prst="rect">
            <a:avLst/>
          </a:prstGeom>
          <a:noFill/>
        </p:spPr>
      </p:pic>
      <p:pic>
        <p:nvPicPr>
          <p:cNvPr id="2064" name="Picture 16" descr="C:\Documents and Settings\swalsh\Local Settings\Temporary Internet Files\Content.IE5\RUMW804I\MCj03980670000[1]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21122" y="5562600"/>
            <a:ext cx="1160678" cy="117803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walsh\My Documents\My Pictures\Recycle field trip\Recycle field trip 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8382000" cy="56801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Bazooka" pitchFamily="2" charset="0"/>
              </a:rPr>
              <a:t>Why should we Reduce, Reuse, Recycle?</a:t>
            </a:r>
            <a:endParaRPr lang="en-US" sz="4400" dirty="0">
              <a:latin typeface="Bazook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1371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Because of TRASH mountains like this one!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swalsh\My Documents\My Pictures\Recycle field trip\Recycle field trip 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8600"/>
            <a:ext cx="3176588" cy="2382300"/>
          </a:xfrm>
          <a:prstGeom prst="rect">
            <a:avLst/>
          </a:prstGeom>
          <a:noFill/>
        </p:spPr>
      </p:pic>
      <p:pic>
        <p:nvPicPr>
          <p:cNvPr id="2051" name="Picture 3" descr="C:\Documents and Settings\swalsh\My Documents\My Pictures\Recycle field trip\Recycle field trip 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43510"/>
            <a:ext cx="3276582" cy="2457290"/>
          </a:xfrm>
          <a:prstGeom prst="rect">
            <a:avLst/>
          </a:prstGeom>
          <a:noFill/>
        </p:spPr>
      </p:pic>
      <p:pic>
        <p:nvPicPr>
          <p:cNvPr id="2050" name="Picture 2" descr="C:\Documents and Settings\swalsh\My Documents\My Pictures\Recycle field trip\Recycle field trip 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438400"/>
            <a:ext cx="3862388" cy="2896620"/>
          </a:xfrm>
          <a:prstGeom prst="rect">
            <a:avLst/>
          </a:prstGeom>
          <a:noFill/>
        </p:spPr>
      </p:pic>
      <p:pic>
        <p:nvPicPr>
          <p:cNvPr id="2052" name="Picture 4" descr="C:\Documents and Settings\swalsh\My Documents\My Pictures\Recycle field trip\Recycle field trip 0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176" y="589013"/>
            <a:ext cx="4294904" cy="32209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azooka" pitchFamily="2" charset="0"/>
              </a:rPr>
              <a:t>Trash everywhere!</a:t>
            </a:r>
            <a:endParaRPr lang="en-US" sz="4800" dirty="0">
              <a:latin typeface="Bazook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1722" y="5484674"/>
            <a:ext cx="574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900,000 pounds of trash are laid here EACH DAY</a:t>
            </a:r>
            <a:r>
              <a:rPr lang="en-US" dirty="0" smtClean="0"/>
              <a:t>!</a:t>
            </a:r>
            <a:endParaRPr lang="en-US" dirty="0" smtClean="0"/>
          </a:p>
        </p:txBody>
      </p:sp>
      <p:pic>
        <p:nvPicPr>
          <p:cNvPr id="18438" name="Picture 6" descr="C:\Documents and Settings\swalsh\Local Settings\Temporary Internet Files\Content.IE5\6L8P2YCM\MCj0303835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6360896"/>
            <a:ext cx="958596" cy="497104"/>
          </a:xfrm>
          <a:prstGeom prst="rect">
            <a:avLst/>
          </a:prstGeom>
          <a:noFill/>
        </p:spPr>
      </p:pic>
      <p:pic>
        <p:nvPicPr>
          <p:cNvPr id="19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186761"/>
            <a:ext cx="642796" cy="575239"/>
          </a:xfrm>
          <a:prstGeom prst="rect">
            <a:avLst/>
          </a:prstGeom>
          <a:noFill/>
        </p:spPr>
      </p:pic>
      <p:pic>
        <p:nvPicPr>
          <p:cNvPr id="73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29800" y="15011400"/>
            <a:ext cx="642796" cy="575239"/>
          </a:xfrm>
          <a:prstGeom prst="rect">
            <a:avLst/>
          </a:prstGeom>
          <a:noFill/>
        </p:spPr>
      </p:pic>
      <p:pic>
        <p:nvPicPr>
          <p:cNvPr id="74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82200" y="15163800"/>
            <a:ext cx="642796" cy="575239"/>
          </a:xfrm>
          <a:prstGeom prst="rect">
            <a:avLst/>
          </a:prstGeom>
          <a:noFill/>
        </p:spPr>
      </p:pic>
      <p:pic>
        <p:nvPicPr>
          <p:cNvPr id="131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9204" y="262961"/>
            <a:ext cx="642796" cy="575239"/>
          </a:xfrm>
          <a:prstGeom prst="rect">
            <a:avLst/>
          </a:prstGeom>
          <a:noFill/>
        </p:spPr>
      </p:pic>
      <p:pic>
        <p:nvPicPr>
          <p:cNvPr id="132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228600"/>
            <a:ext cx="642796" cy="575239"/>
          </a:xfrm>
          <a:prstGeom prst="rect">
            <a:avLst/>
          </a:prstGeom>
          <a:noFill/>
        </p:spPr>
      </p:pic>
      <p:pic>
        <p:nvPicPr>
          <p:cNvPr id="133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2971800"/>
            <a:ext cx="642796" cy="575239"/>
          </a:xfrm>
          <a:prstGeom prst="rect">
            <a:avLst/>
          </a:prstGeom>
          <a:noFill/>
        </p:spPr>
      </p:pic>
      <p:pic>
        <p:nvPicPr>
          <p:cNvPr id="134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2286000"/>
            <a:ext cx="642796" cy="575239"/>
          </a:xfrm>
          <a:prstGeom prst="rect">
            <a:avLst/>
          </a:prstGeom>
          <a:noFill/>
        </p:spPr>
      </p:pic>
      <p:pic>
        <p:nvPicPr>
          <p:cNvPr id="135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1600200"/>
            <a:ext cx="642796" cy="575239"/>
          </a:xfrm>
          <a:prstGeom prst="rect">
            <a:avLst/>
          </a:prstGeom>
          <a:noFill/>
        </p:spPr>
      </p:pic>
      <p:pic>
        <p:nvPicPr>
          <p:cNvPr id="136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1600200"/>
            <a:ext cx="642796" cy="575239"/>
          </a:xfrm>
          <a:prstGeom prst="rect">
            <a:avLst/>
          </a:prstGeom>
          <a:noFill/>
        </p:spPr>
      </p:pic>
      <p:pic>
        <p:nvPicPr>
          <p:cNvPr id="137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5105400"/>
            <a:ext cx="642796" cy="575239"/>
          </a:xfrm>
          <a:prstGeom prst="rect">
            <a:avLst/>
          </a:prstGeom>
          <a:noFill/>
        </p:spPr>
      </p:pic>
      <p:pic>
        <p:nvPicPr>
          <p:cNvPr id="138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1600200"/>
            <a:ext cx="642796" cy="575239"/>
          </a:xfrm>
          <a:prstGeom prst="rect">
            <a:avLst/>
          </a:prstGeom>
          <a:noFill/>
        </p:spPr>
      </p:pic>
      <p:pic>
        <p:nvPicPr>
          <p:cNvPr id="139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2057400"/>
            <a:ext cx="642796" cy="575239"/>
          </a:xfrm>
          <a:prstGeom prst="rect">
            <a:avLst/>
          </a:prstGeom>
          <a:noFill/>
        </p:spPr>
      </p:pic>
      <p:pic>
        <p:nvPicPr>
          <p:cNvPr id="140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3124200"/>
            <a:ext cx="642796" cy="575239"/>
          </a:xfrm>
          <a:prstGeom prst="rect">
            <a:avLst/>
          </a:prstGeom>
          <a:noFill/>
        </p:spPr>
      </p:pic>
      <p:pic>
        <p:nvPicPr>
          <p:cNvPr id="141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2286000"/>
            <a:ext cx="642796" cy="575239"/>
          </a:xfrm>
          <a:prstGeom prst="rect">
            <a:avLst/>
          </a:prstGeom>
          <a:noFill/>
        </p:spPr>
      </p:pic>
      <p:pic>
        <p:nvPicPr>
          <p:cNvPr id="142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3200400"/>
            <a:ext cx="642796" cy="575239"/>
          </a:xfrm>
          <a:prstGeom prst="rect">
            <a:avLst/>
          </a:prstGeom>
          <a:noFill/>
        </p:spPr>
      </p:pic>
      <p:pic>
        <p:nvPicPr>
          <p:cNvPr id="143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1676400"/>
            <a:ext cx="642796" cy="575239"/>
          </a:xfrm>
          <a:prstGeom prst="rect">
            <a:avLst/>
          </a:prstGeom>
          <a:noFill/>
        </p:spPr>
      </p:pic>
      <p:pic>
        <p:nvPicPr>
          <p:cNvPr id="144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2819400"/>
            <a:ext cx="642796" cy="575239"/>
          </a:xfrm>
          <a:prstGeom prst="rect">
            <a:avLst/>
          </a:prstGeom>
          <a:noFill/>
        </p:spPr>
      </p:pic>
      <p:pic>
        <p:nvPicPr>
          <p:cNvPr id="145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2167961"/>
            <a:ext cx="642796" cy="575239"/>
          </a:xfrm>
          <a:prstGeom prst="rect">
            <a:avLst/>
          </a:prstGeom>
          <a:noFill/>
        </p:spPr>
      </p:pic>
      <p:pic>
        <p:nvPicPr>
          <p:cNvPr id="148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2625161"/>
            <a:ext cx="642796" cy="575239"/>
          </a:xfrm>
          <a:prstGeom prst="rect">
            <a:avLst/>
          </a:prstGeom>
          <a:noFill/>
        </p:spPr>
      </p:pic>
      <p:pic>
        <p:nvPicPr>
          <p:cNvPr id="149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5638800"/>
            <a:ext cx="642796" cy="575239"/>
          </a:xfrm>
          <a:prstGeom prst="rect">
            <a:avLst/>
          </a:prstGeom>
          <a:noFill/>
        </p:spPr>
      </p:pic>
      <p:pic>
        <p:nvPicPr>
          <p:cNvPr id="150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2929961"/>
            <a:ext cx="642796" cy="575239"/>
          </a:xfrm>
          <a:prstGeom prst="rect">
            <a:avLst/>
          </a:prstGeom>
          <a:noFill/>
        </p:spPr>
      </p:pic>
      <p:pic>
        <p:nvPicPr>
          <p:cNvPr id="151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4419600"/>
            <a:ext cx="642796" cy="575239"/>
          </a:xfrm>
          <a:prstGeom prst="rect">
            <a:avLst/>
          </a:prstGeom>
          <a:noFill/>
        </p:spPr>
      </p:pic>
      <p:pic>
        <p:nvPicPr>
          <p:cNvPr id="152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5105400"/>
            <a:ext cx="642796" cy="575239"/>
          </a:xfrm>
          <a:prstGeom prst="rect">
            <a:avLst/>
          </a:prstGeom>
          <a:noFill/>
        </p:spPr>
      </p:pic>
      <p:pic>
        <p:nvPicPr>
          <p:cNvPr id="153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5257800"/>
            <a:ext cx="642796" cy="575239"/>
          </a:xfrm>
          <a:prstGeom prst="rect">
            <a:avLst/>
          </a:prstGeom>
          <a:noFill/>
        </p:spPr>
      </p:pic>
      <p:pic>
        <p:nvPicPr>
          <p:cNvPr id="161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4800600"/>
            <a:ext cx="642796" cy="575239"/>
          </a:xfrm>
          <a:prstGeom prst="rect">
            <a:avLst/>
          </a:prstGeom>
          <a:noFill/>
        </p:spPr>
      </p:pic>
      <p:pic>
        <p:nvPicPr>
          <p:cNvPr id="163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4800600"/>
            <a:ext cx="642796" cy="575239"/>
          </a:xfrm>
          <a:prstGeom prst="rect">
            <a:avLst/>
          </a:prstGeom>
          <a:noFill/>
        </p:spPr>
      </p:pic>
      <p:pic>
        <p:nvPicPr>
          <p:cNvPr id="164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4876800"/>
            <a:ext cx="642796" cy="575239"/>
          </a:xfrm>
          <a:prstGeom prst="rect">
            <a:avLst/>
          </a:prstGeom>
          <a:noFill/>
        </p:spPr>
      </p:pic>
      <p:pic>
        <p:nvPicPr>
          <p:cNvPr id="165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2438400"/>
            <a:ext cx="642796" cy="575239"/>
          </a:xfrm>
          <a:prstGeom prst="rect">
            <a:avLst/>
          </a:prstGeom>
          <a:noFill/>
        </p:spPr>
      </p:pic>
      <p:pic>
        <p:nvPicPr>
          <p:cNvPr id="166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3048000"/>
            <a:ext cx="642796" cy="575239"/>
          </a:xfrm>
          <a:prstGeom prst="rect">
            <a:avLst/>
          </a:prstGeom>
          <a:noFill/>
        </p:spPr>
      </p:pic>
      <p:pic>
        <p:nvPicPr>
          <p:cNvPr id="167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5715000"/>
            <a:ext cx="642796" cy="575239"/>
          </a:xfrm>
          <a:prstGeom prst="rect">
            <a:avLst/>
          </a:prstGeom>
          <a:noFill/>
        </p:spPr>
      </p:pic>
      <p:pic>
        <p:nvPicPr>
          <p:cNvPr id="168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2667000"/>
            <a:ext cx="642796" cy="575239"/>
          </a:xfrm>
          <a:prstGeom prst="rect">
            <a:avLst/>
          </a:prstGeom>
          <a:noFill/>
        </p:spPr>
      </p:pic>
      <p:pic>
        <p:nvPicPr>
          <p:cNvPr id="169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2743200"/>
            <a:ext cx="642796" cy="575239"/>
          </a:xfrm>
          <a:prstGeom prst="rect">
            <a:avLst/>
          </a:prstGeom>
          <a:noFill/>
        </p:spPr>
      </p:pic>
      <p:pic>
        <p:nvPicPr>
          <p:cNvPr id="170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4114800"/>
            <a:ext cx="642796" cy="575239"/>
          </a:xfrm>
          <a:prstGeom prst="rect">
            <a:avLst/>
          </a:prstGeom>
          <a:noFill/>
        </p:spPr>
      </p:pic>
      <p:pic>
        <p:nvPicPr>
          <p:cNvPr id="171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4724400"/>
            <a:ext cx="642796" cy="575239"/>
          </a:xfrm>
          <a:prstGeom prst="rect">
            <a:avLst/>
          </a:prstGeom>
          <a:noFill/>
        </p:spPr>
      </p:pic>
      <p:pic>
        <p:nvPicPr>
          <p:cNvPr id="174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186761"/>
            <a:ext cx="642796" cy="575239"/>
          </a:xfrm>
          <a:prstGeom prst="rect">
            <a:avLst/>
          </a:prstGeom>
          <a:noFill/>
        </p:spPr>
      </p:pic>
      <p:pic>
        <p:nvPicPr>
          <p:cNvPr id="175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00404" y="186761"/>
            <a:ext cx="642796" cy="575239"/>
          </a:xfrm>
          <a:prstGeom prst="rect">
            <a:avLst/>
          </a:prstGeom>
          <a:noFill/>
        </p:spPr>
      </p:pic>
      <p:pic>
        <p:nvPicPr>
          <p:cNvPr id="176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228600"/>
            <a:ext cx="642796" cy="575239"/>
          </a:xfrm>
          <a:prstGeom prst="rect">
            <a:avLst/>
          </a:prstGeom>
          <a:noFill/>
        </p:spPr>
      </p:pic>
      <p:pic>
        <p:nvPicPr>
          <p:cNvPr id="177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228600"/>
            <a:ext cx="642796" cy="575239"/>
          </a:xfrm>
          <a:prstGeom prst="rect">
            <a:avLst/>
          </a:prstGeom>
          <a:noFill/>
        </p:spPr>
      </p:pic>
      <p:pic>
        <p:nvPicPr>
          <p:cNvPr id="178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2362200"/>
            <a:ext cx="642796" cy="575239"/>
          </a:xfrm>
          <a:prstGeom prst="rect">
            <a:avLst/>
          </a:prstGeom>
          <a:noFill/>
        </p:spPr>
      </p:pic>
      <p:pic>
        <p:nvPicPr>
          <p:cNvPr id="179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5486400"/>
            <a:ext cx="642796" cy="575239"/>
          </a:xfrm>
          <a:prstGeom prst="rect">
            <a:avLst/>
          </a:prstGeom>
          <a:noFill/>
        </p:spPr>
      </p:pic>
      <p:pic>
        <p:nvPicPr>
          <p:cNvPr id="180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4724400"/>
            <a:ext cx="642796" cy="575239"/>
          </a:xfrm>
          <a:prstGeom prst="rect">
            <a:avLst/>
          </a:prstGeom>
          <a:noFill/>
        </p:spPr>
      </p:pic>
      <p:pic>
        <p:nvPicPr>
          <p:cNvPr id="181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5638800"/>
            <a:ext cx="642796" cy="575239"/>
          </a:xfrm>
          <a:prstGeom prst="rect">
            <a:avLst/>
          </a:prstGeom>
          <a:noFill/>
        </p:spPr>
      </p:pic>
      <p:pic>
        <p:nvPicPr>
          <p:cNvPr id="182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4800" y="1219200"/>
            <a:ext cx="642796" cy="575239"/>
          </a:xfrm>
          <a:prstGeom prst="rect">
            <a:avLst/>
          </a:prstGeom>
          <a:noFill/>
        </p:spPr>
      </p:pic>
      <p:pic>
        <p:nvPicPr>
          <p:cNvPr id="183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2057400"/>
            <a:ext cx="642796" cy="575239"/>
          </a:xfrm>
          <a:prstGeom prst="rect">
            <a:avLst/>
          </a:prstGeom>
          <a:noFill/>
        </p:spPr>
      </p:pic>
      <p:pic>
        <p:nvPicPr>
          <p:cNvPr id="184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533400"/>
            <a:ext cx="642796" cy="575239"/>
          </a:xfrm>
          <a:prstGeom prst="rect">
            <a:avLst/>
          </a:prstGeom>
          <a:noFill/>
        </p:spPr>
      </p:pic>
      <p:pic>
        <p:nvPicPr>
          <p:cNvPr id="185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457200"/>
            <a:ext cx="642796" cy="575239"/>
          </a:xfrm>
          <a:prstGeom prst="rect">
            <a:avLst/>
          </a:prstGeom>
          <a:noFill/>
        </p:spPr>
      </p:pic>
      <p:pic>
        <p:nvPicPr>
          <p:cNvPr id="186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533400"/>
            <a:ext cx="642796" cy="575239"/>
          </a:xfrm>
          <a:prstGeom prst="rect">
            <a:avLst/>
          </a:prstGeom>
          <a:noFill/>
        </p:spPr>
      </p:pic>
      <p:pic>
        <p:nvPicPr>
          <p:cNvPr id="187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381000"/>
            <a:ext cx="642796" cy="575239"/>
          </a:xfrm>
          <a:prstGeom prst="rect">
            <a:avLst/>
          </a:prstGeom>
          <a:noFill/>
        </p:spPr>
      </p:pic>
      <p:pic>
        <p:nvPicPr>
          <p:cNvPr id="188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1828800"/>
            <a:ext cx="642796" cy="575239"/>
          </a:xfrm>
          <a:prstGeom prst="rect">
            <a:avLst/>
          </a:prstGeom>
          <a:noFill/>
        </p:spPr>
      </p:pic>
      <p:pic>
        <p:nvPicPr>
          <p:cNvPr id="190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152400"/>
            <a:ext cx="642796" cy="575239"/>
          </a:xfrm>
          <a:prstGeom prst="rect">
            <a:avLst/>
          </a:prstGeom>
          <a:noFill/>
        </p:spPr>
      </p:pic>
      <p:pic>
        <p:nvPicPr>
          <p:cNvPr id="191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762000"/>
            <a:ext cx="642796" cy="575239"/>
          </a:xfrm>
          <a:prstGeom prst="rect">
            <a:avLst/>
          </a:prstGeom>
          <a:noFill/>
        </p:spPr>
      </p:pic>
      <p:pic>
        <p:nvPicPr>
          <p:cNvPr id="192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1371600"/>
            <a:ext cx="642796" cy="575239"/>
          </a:xfrm>
          <a:prstGeom prst="rect">
            <a:avLst/>
          </a:prstGeom>
          <a:noFill/>
        </p:spPr>
      </p:pic>
      <p:pic>
        <p:nvPicPr>
          <p:cNvPr id="193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786961"/>
            <a:ext cx="642796" cy="575239"/>
          </a:xfrm>
          <a:prstGeom prst="rect">
            <a:avLst/>
          </a:prstGeom>
          <a:noFill/>
        </p:spPr>
      </p:pic>
      <p:pic>
        <p:nvPicPr>
          <p:cNvPr id="194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1828800"/>
            <a:ext cx="642796" cy="575239"/>
          </a:xfrm>
          <a:prstGeom prst="rect">
            <a:avLst/>
          </a:prstGeom>
          <a:noFill/>
        </p:spPr>
      </p:pic>
      <p:pic>
        <p:nvPicPr>
          <p:cNvPr id="195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3352800"/>
            <a:ext cx="642796" cy="575239"/>
          </a:xfrm>
          <a:prstGeom prst="rect">
            <a:avLst/>
          </a:prstGeom>
          <a:noFill/>
        </p:spPr>
      </p:pic>
      <p:pic>
        <p:nvPicPr>
          <p:cNvPr id="196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1524000"/>
            <a:ext cx="642796" cy="575239"/>
          </a:xfrm>
          <a:prstGeom prst="rect">
            <a:avLst/>
          </a:prstGeom>
          <a:noFill/>
        </p:spPr>
      </p:pic>
      <p:pic>
        <p:nvPicPr>
          <p:cNvPr id="197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1828800"/>
            <a:ext cx="642796" cy="575239"/>
          </a:xfrm>
          <a:prstGeom prst="rect">
            <a:avLst/>
          </a:prstGeom>
          <a:noFill/>
        </p:spPr>
      </p:pic>
      <p:pic>
        <p:nvPicPr>
          <p:cNvPr id="198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4114800"/>
            <a:ext cx="642796" cy="575239"/>
          </a:xfrm>
          <a:prstGeom prst="rect">
            <a:avLst/>
          </a:prstGeom>
          <a:noFill/>
        </p:spPr>
      </p:pic>
      <p:pic>
        <p:nvPicPr>
          <p:cNvPr id="199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3962400"/>
            <a:ext cx="642796" cy="575239"/>
          </a:xfrm>
          <a:prstGeom prst="rect">
            <a:avLst/>
          </a:prstGeom>
          <a:noFill/>
        </p:spPr>
      </p:pic>
      <p:pic>
        <p:nvPicPr>
          <p:cNvPr id="200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114800"/>
            <a:ext cx="642796" cy="575239"/>
          </a:xfrm>
          <a:prstGeom prst="rect">
            <a:avLst/>
          </a:prstGeom>
          <a:noFill/>
        </p:spPr>
      </p:pic>
      <p:pic>
        <p:nvPicPr>
          <p:cNvPr id="201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4495800"/>
            <a:ext cx="642796" cy="575239"/>
          </a:xfrm>
          <a:prstGeom prst="rect">
            <a:avLst/>
          </a:prstGeom>
          <a:noFill/>
        </p:spPr>
      </p:pic>
      <p:pic>
        <p:nvPicPr>
          <p:cNvPr id="202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800600"/>
            <a:ext cx="642796" cy="575239"/>
          </a:xfrm>
          <a:prstGeom prst="rect">
            <a:avLst/>
          </a:prstGeom>
          <a:noFill/>
        </p:spPr>
      </p:pic>
      <p:pic>
        <p:nvPicPr>
          <p:cNvPr id="203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286000"/>
            <a:ext cx="642796" cy="575239"/>
          </a:xfrm>
          <a:prstGeom prst="rect">
            <a:avLst/>
          </a:prstGeom>
          <a:noFill/>
        </p:spPr>
      </p:pic>
      <p:sp>
        <p:nvSpPr>
          <p:cNvPr id="91" name="TextBox 90"/>
          <p:cNvSpPr txBox="1"/>
          <p:nvPr/>
        </p:nvSpPr>
        <p:spPr>
          <a:xfrm>
            <a:off x="3962400" y="6488668"/>
            <a:ext cx="361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dirty="0" smtClean="0"/>
              <a:t>That’s 150 pick-up trucks</a:t>
            </a:r>
            <a:r>
              <a:rPr lang="en-US" dirty="0" smtClean="0"/>
              <a:t>!</a:t>
            </a:r>
            <a:endParaRPr lang="en-US" dirty="0" smtClean="0"/>
          </a:p>
        </p:txBody>
      </p:sp>
      <p:sp>
        <p:nvSpPr>
          <p:cNvPr id="92" name="TextBox 91"/>
          <p:cNvSpPr txBox="1"/>
          <p:nvPr/>
        </p:nvSpPr>
        <p:spPr>
          <a:xfrm>
            <a:off x="3352800" y="5943600"/>
            <a:ext cx="35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dirty="0" smtClean="0"/>
              <a:t>That’s 75 male elephants</a:t>
            </a:r>
            <a:r>
              <a:rPr lang="en-US" dirty="0" smtClean="0"/>
              <a:t>!</a:t>
            </a:r>
            <a:endParaRPr lang="en-US" dirty="0" smtClean="0"/>
          </a:p>
        </p:txBody>
      </p:sp>
      <p:pic>
        <p:nvPicPr>
          <p:cNvPr id="147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6282761"/>
            <a:ext cx="642796" cy="575239"/>
          </a:xfrm>
          <a:prstGeom prst="rect">
            <a:avLst/>
          </a:prstGeom>
          <a:noFill/>
        </p:spPr>
      </p:pic>
      <p:pic>
        <p:nvPicPr>
          <p:cNvPr id="159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6282761"/>
            <a:ext cx="642796" cy="575239"/>
          </a:xfrm>
          <a:prstGeom prst="rect">
            <a:avLst/>
          </a:prstGeom>
          <a:noFill/>
        </p:spPr>
      </p:pic>
      <p:pic>
        <p:nvPicPr>
          <p:cNvPr id="154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6282761"/>
            <a:ext cx="642796" cy="575239"/>
          </a:xfrm>
          <a:prstGeom prst="rect">
            <a:avLst/>
          </a:prstGeom>
          <a:noFill/>
        </p:spPr>
      </p:pic>
      <p:pic>
        <p:nvPicPr>
          <p:cNvPr id="156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6282761"/>
            <a:ext cx="642796" cy="575239"/>
          </a:xfrm>
          <a:prstGeom prst="rect">
            <a:avLst/>
          </a:prstGeom>
          <a:noFill/>
        </p:spPr>
      </p:pic>
      <p:pic>
        <p:nvPicPr>
          <p:cNvPr id="158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38604" y="6282761"/>
            <a:ext cx="642796" cy="575239"/>
          </a:xfrm>
          <a:prstGeom prst="rect">
            <a:avLst/>
          </a:prstGeom>
          <a:noFill/>
        </p:spPr>
      </p:pic>
      <p:pic>
        <p:nvPicPr>
          <p:cNvPr id="146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6282761"/>
            <a:ext cx="642796" cy="575239"/>
          </a:xfrm>
          <a:prstGeom prst="rect">
            <a:avLst/>
          </a:prstGeom>
          <a:noFill/>
        </p:spPr>
      </p:pic>
      <p:pic>
        <p:nvPicPr>
          <p:cNvPr id="157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6282761"/>
            <a:ext cx="642796" cy="575239"/>
          </a:xfrm>
          <a:prstGeom prst="rect">
            <a:avLst/>
          </a:prstGeom>
          <a:noFill/>
        </p:spPr>
      </p:pic>
      <p:pic>
        <p:nvPicPr>
          <p:cNvPr id="172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4953000"/>
            <a:ext cx="642796" cy="575239"/>
          </a:xfrm>
          <a:prstGeom prst="rect">
            <a:avLst/>
          </a:prstGeom>
          <a:noFill/>
        </p:spPr>
      </p:pic>
      <p:pic>
        <p:nvPicPr>
          <p:cNvPr id="160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4953000"/>
            <a:ext cx="642796" cy="575239"/>
          </a:xfrm>
          <a:prstGeom prst="rect">
            <a:avLst/>
          </a:prstGeom>
          <a:noFill/>
        </p:spPr>
      </p:pic>
      <p:pic>
        <p:nvPicPr>
          <p:cNvPr id="205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4419600"/>
            <a:ext cx="642796" cy="575239"/>
          </a:xfrm>
          <a:prstGeom prst="rect">
            <a:avLst/>
          </a:prstGeom>
          <a:noFill/>
        </p:spPr>
      </p:pic>
      <p:pic>
        <p:nvPicPr>
          <p:cNvPr id="204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4419600"/>
            <a:ext cx="642796" cy="575239"/>
          </a:xfrm>
          <a:prstGeom prst="rect">
            <a:avLst/>
          </a:prstGeom>
          <a:noFill/>
        </p:spPr>
      </p:pic>
      <p:pic>
        <p:nvPicPr>
          <p:cNvPr id="155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3886200"/>
            <a:ext cx="642796" cy="575239"/>
          </a:xfrm>
          <a:prstGeom prst="rect">
            <a:avLst/>
          </a:prstGeom>
          <a:noFill/>
        </p:spPr>
      </p:pic>
      <p:pic>
        <p:nvPicPr>
          <p:cNvPr id="162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86200"/>
            <a:ext cx="642796" cy="575239"/>
          </a:xfrm>
          <a:prstGeom prst="rect">
            <a:avLst/>
          </a:prstGeom>
          <a:noFill/>
        </p:spPr>
      </p:pic>
      <p:pic>
        <p:nvPicPr>
          <p:cNvPr id="189" name="Picture 5" descr="C:\Documents and Settings\swalsh\Local Settings\Temporary Internet Files\Content.IE5\6L8P2YCM\MCAN00401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1905000"/>
            <a:ext cx="642796" cy="57523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3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24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7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1500"/>
                            </p:stCondLst>
                            <p:childTnLst>
                              <p:par>
                                <p:cTn id="27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2500"/>
                            </p:stCondLst>
                            <p:childTnLst>
                              <p:par>
                                <p:cTn id="28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3500"/>
                            </p:stCondLst>
                            <p:childTnLst>
                              <p:par>
                                <p:cTn id="29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30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4500"/>
                            </p:stCondLst>
                            <p:childTnLst>
                              <p:par>
                                <p:cTn id="30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500"/>
                            </p:stCondLst>
                            <p:childTnLst>
                              <p:par>
                                <p:cTn id="3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3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6500"/>
                            </p:stCondLst>
                            <p:childTnLst>
                              <p:par>
                                <p:cTn id="3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7500"/>
                            </p:stCondLst>
                            <p:childTnLst>
                              <p:par>
                                <p:cTn id="33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34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8500"/>
                            </p:stCondLst>
                            <p:childTnLst>
                              <p:par>
                                <p:cTn id="34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9000"/>
                            </p:stCondLst>
                            <p:childTnLst>
                              <p:par>
                                <p:cTn id="35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35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0500"/>
                            </p:stCondLst>
                            <p:childTnLst>
                              <p:par>
                                <p:cTn id="36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1000"/>
                            </p:stCondLst>
                            <p:childTnLst>
                              <p:par>
                                <p:cTn id="37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31500"/>
                            </p:stCondLst>
                            <p:childTnLst>
                              <p:par>
                                <p:cTn id="37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32000"/>
                            </p:stCondLst>
                            <p:childTnLst>
                              <p:par>
                                <p:cTn id="38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38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3000"/>
                            </p:stCondLst>
                            <p:childTnLst>
                              <p:par>
                                <p:cTn id="39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33500"/>
                            </p:stCondLst>
                            <p:childTnLst>
                              <p:par>
                                <p:cTn id="39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34000"/>
                            </p:stCondLst>
                            <p:childTnLst>
                              <p:par>
                                <p:cTn id="40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34500"/>
                            </p:stCondLst>
                            <p:childTnLst>
                              <p:par>
                                <p:cTn id="40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35000"/>
                            </p:stCondLst>
                            <p:childTnLst>
                              <p:par>
                                <p:cTn id="4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5500"/>
                            </p:stCondLst>
                            <p:childTnLst>
                              <p:par>
                                <p:cTn id="41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36500"/>
                            </p:stCondLst>
                            <p:childTnLst>
                              <p:par>
                                <p:cTn id="42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37000"/>
                            </p:stCondLst>
                            <p:childTnLst>
                              <p:par>
                                <p:cTn id="43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1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swalsh\My Documents\My Pictures\Recycle field trip\Recycle field trip 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429000"/>
            <a:ext cx="4191000" cy="3143063"/>
          </a:xfrm>
          <a:prstGeom prst="rect">
            <a:avLst/>
          </a:prstGeom>
          <a:noFill/>
        </p:spPr>
      </p:pic>
      <p:pic>
        <p:nvPicPr>
          <p:cNvPr id="3075" name="Picture 3" descr="C:\Documents and Settings\swalsh\My Documents\My Pictures\Recycle field trip\Recycle field trip 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12" y="1269705"/>
            <a:ext cx="3962387" cy="5283495"/>
          </a:xfrm>
          <a:prstGeom prst="rect">
            <a:avLst/>
          </a:prstGeom>
          <a:noFill/>
        </p:spPr>
      </p:pic>
      <p:pic>
        <p:nvPicPr>
          <p:cNvPr id="3076" name="Picture 4" descr="C:\Documents and Settings\swalsh\My Documents\My Pictures\Recycle field trip\Recycle field trip 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0"/>
            <a:ext cx="4419600" cy="33145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Bazooka" pitchFamily="2" charset="0"/>
              </a:rPr>
              <a:t>How does </a:t>
            </a:r>
            <a:br>
              <a:rPr lang="en-US" sz="4800" dirty="0" smtClean="0">
                <a:latin typeface="Bazooka" pitchFamily="2" charset="0"/>
              </a:rPr>
            </a:br>
            <a:r>
              <a:rPr lang="en-US" sz="4800" dirty="0" smtClean="0">
                <a:latin typeface="Bazooka" pitchFamily="2" charset="0"/>
              </a:rPr>
              <a:t>Recycling work?</a:t>
            </a:r>
            <a:endParaRPr lang="en-US" sz="4800" dirty="0">
              <a:latin typeface="Bazooka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2192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Plastic jugs—each bale weighs hundreds of pounds!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2895600"/>
            <a:ext cx="421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Paper bales—over 2,000 pounds each!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3505200"/>
            <a:ext cx="1219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Cans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0772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Bazooka" pitchFamily="2" charset="0"/>
              </a:rPr>
              <a:t>What new products can be made?</a:t>
            </a:r>
            <a:endParaRPr lang="en-US" sz="4800" dirty="0">
              <a:latin typeface="Bazook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Birdhouses</a:t>
            </a:r>
          </a:p>
          <a:p>
            <a:r>
              <a:rPr lang="en-US" dirty="0" smtClean="0"/>
              <a:t>Carpets</a:t>
            </a:r>
          </a:p>
          <a:p>
            <a:r>
              <a:rPr lang="en-US" dirty="0" smtClean="0"/>
              <a:t>Playground </a:t>
            </a:r>
            <a:r>
              <a:rPr lang="en-US" dirty="0" smtClean="0"/>
              <a:t>“floors”</a:t>
            </a:r>
          </a:p>
          <a:p>
            <a:r>
              <a:rPr lang="en-US" dirty="0" smtClean="0"/>
              <a:t>Shoes</a:t>
            </a:r>
          </a:p>
          <a:p>
            <a:r>
              <a:rPr lang="en-US" dirty="0" smtClean="0"/>
              <a:t>Jackets</a:t>
            </a:r>
          </a:p>
          <a:p>
            <a:r>
              <a:rPr lang="en-US" dirty="0" smtClean="0"/>
              <a:t>Playground </a:t>
            </a:r>
            <a:r>
              <a:rPr lang="en-US" dirty="0" smtClean="0"/>
              <a:t>equipment</a:t>
            </a:r>
          </a:p>
          <a:p>
            <a:r>
              <a:rPr lang="en-US" dirty="0" smtClean="0"/>
              <a:t>And </a:t>
            </a:r>
            <a:r>
              <a:rPr lang="en-US" dirty="0" smtClean="0"/>
              <a:t>much, much more!!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1510" name="Picture 6" descr="http://www.playmart.com/commercial/mega/2004/LARAM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687762"/>
            <a:ext cx="4315779" cy="2789238"/>
          </a:xfrm>
          <a:prstGeom prst="rect">
            <a:avLst/>
          </a:prstGeom>
          <a:noFill/>
        </p:spPr>
      </p:pic>
      <p:pic>
        <p:nvPicPr>
          <p:cNvPr id="21512" name="Picture 8" descr="Patagonia M's Lightweight R4® Jack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648200"/>
            <a:ext cx="2133600" cy="2133600"/>
          </a:xfrm>
          <a:prstGeom prst="rect">
            <a:avLst/>
          </a:prstGeom>
          <a:noFill/>
        </p:spPr>
      </p:pic>
      <p:pic>
        <p:nvPicPr>
          <p:cNvPr id="21506" name="Picture 2" descr="http://craphound.com/images/wornagainsho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724400"/>
            <a:ext cx="1543050" cy="1905000"/>
          </a:xfrm>
          <a:prstGeom prst="rect">
            <a:avLst/>
          </a:prstGeom>
          <a:noFill/>
        </p:spPr>
      </p:pic>
      <p:pic>
        <p:nvPicPr>
          <p:cNvPr id="4101" name="Picture 5" descr="C:\Documents and Settings\swalsh\My Documents\My Pictures\Recycle field trip\Recycle field trip 1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2360612"/>
            <a:ext cx="2237450" cy="1677988"/>
          </a:xfrm>
          <a:prstGeom prst="rect">
            <a:avLst/>
          </a:prstGeom>
          <a:noFill/>
        </p:spPr>
      </p:pic>
      <p:pic>
        <p:nvPicPr>
          <p:cNvPr id="4102" name="Picture 6" descr="C:\Documents and Settings\swalsh\My Documents\My Pictures\Recycle field trip\Recycle field trip 1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762000"/>
            <a:ext cx="2235333" cy="1676400"/>
          </a:xfrm>
          <a:prstGeom prst="rect">
            <a:avLst/>
          </a:prstGeom>
          <a:noFill/>
        </p:spPr>
      </p:pic>
      <p:pic>
        <p:nvPicPr>
          <p:cNvPr id="21508" name="Picture 4" descr="Rubber Tiles Pavers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838200"/>
            <a:ext cx="2895600" cy="2117407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azooka" pitchFamily="2" charset="0"/>
              </a:rPr>
              <a:t>What can YOU do to help?</a:t>
            </a:r>
            <a:endParaRPr lang="en-US" sz="4800" dirty="0">
              <a:latin typeface="Bazook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—REDUCE</a:t>
            </a:r>
          </a:p>
          <a:p>
            <a:pPr lvl="1"/>
            <a:r>
              <a:rPr lang="en-US" dirty="0" smtClean="0"/>
              <a:t>Use less if you can!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—REUSE</a:t>
            </a:r>
          </a:p>
          <a:p>
            <a:pPr lvl="1"/>
            <a:r>
              <a:rPr lang="en-US" dirty="0" smtClean="0"/>
              <a:t>Find another job for it before you throw it away!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—RECYCLE</a:t>
            </a:r>
          </a:p>
          <a:p>
            <a:pPr lvl="1"/>
            <a:r>
              <a:rPr lang="en-US" dirty="0" smtClean="0"/>
              <a:t>Don’t throw it in the trash, </a:t>
            </a:r>
          </a:p>
          <a:p>
            <a:pPr lvl="1">
              <a:buNone/>
            </a:pPr>
            <a:r>
              <a:rPr lang="en-US" dirty="0" smtClean="0"/>
              <a:t>bring it downtown so it can be </a:t>
            </a:r>
          </a:p>
          <a:p>
            <a:pPr lvl="1">
              <a:buNone/>
            </a:pPr>
            <a:r>
              <a:rPr lang="en-US" dirty="0" smtClean="0"/>
              <a:t>made into something else!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3555" name="Picture 3" descr="C:\Documents and Settings\swalsh\Local Settings\Temporary Internet Files\Content.IE5\21GZKB2B\MCj023289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733800"/>
            <a:ext cx="2057400" cy="2900133"/>
          </a:xfrm>
          <a:prstGeom prst="rect">
            <a:avLst/>
          </a:prstGeom>
          <a:noFill/>
        </p:spPr>
      </p:pic>
      <p:pic>
        <p:nvPicPr>
          <p:cNvPr id="23554" name="Picture 2" descr="C:\Documents and Settings\swalsh\Local Settings\Temporary Internet Files\Content.IE5\212ZUN4F\MCj043779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219200"/>
            <a:ext cx="2438400" cy="210700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C:\Documents and Settings\swalsh\My Documents\My Pictures\Recycle field trip\Recycle field trip 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719" y="381000"/>
            <a:ext cx="8128481" cy="6096000"/>
          </a:xfrm>
          <a:prstGeom prst="rect">
            <a:avLst/>
          </a:prstGeom>
          <a:noFill/>
        </p:spPr>
      </p:pic>
      <p:pic>
        <p:nvPicPr>
          <p:cNvPr id="5123" name="Picture 3" descr="C:\Documents and Settings\swalsh\Local Settings\Temporary Internet Files\Content.IE5\HMRI24RM\MCj043556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99" y="76200"/>
            <a:ext cx="8755195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11692</TotalTime>
  <Words>259</Words>
  <Application>Microsoft Office PowerPoint</Application>
  <PresentationFormat>On-screen Show (4:3)</PresentationFormat>
  <Paragraphs>55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Reduce, Reuse, Recycle!</vt:lpstr>
      <vt:lpstr>What IS Reduce, Reuse, Recycle?</vt:lpstr>
      <vt:lpstr>Why should we Reduce, Reuse, Recycle?</vt:lpstr>
      <vt:lpstr>Trash everywhere!</vt:lpstr>
      <vt:lpstr>How does  Recycling work?</vt:lpstr>
      <vt:lpstr>What new products can be made?</vt:lpstr>
      <vt:lpstr>What can YOU do to help?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Reduce, Reuse, Recycle!</dc:title>
  <dc:creator>swalsh</dc:creator>
  <cp:lastModifiedBy>swalsh</cp:lastModifiedBy>
  <cp:revision>38</cp:revision>
  <dcterms:created xsi:type="dcterms:W3CDTF">2008-10-01T18:02:30Z</dcterms:created>
  <dcterms:modified xsi:type="dcterms:W3CDTF">2008-10-10T18:42:14Z</dcterms:modified>
</cp:coreProperties>
</file>