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709" autoAdjust="0"/>
  </p:normalViewPr>
  <p:slideViewPr>
    <p:cSldViewPr>
      <p:cViewPr varScale="1">
        <p:scale>
          <a:sx n="65" d="100"/>
          <a:sy n="65" d="100"/>
        </p:scale>
        <p:origin x="-108" y="-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222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A81705-0BB7-48BC-8F67-C5E7065F879F}" type="datetimeFigureOut">
              <a:rPr lang="en-US" smtClean="0"/>
              <a:pPr/>
              <a:t>3/12/2009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B028A8-23B7-4AC5-98AC-8FA93C63DDD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B028A8-23B7-4AC5-98AC-8FA93C63DDD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B028A8-23B7-4AC5-98AC-8FA93C63DDD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B028A8-23B7-4AC5-98AC-8FA93C63DDD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B028A8-23B7-4AC5-98AC-8FA93C63DDD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B028A8-23B7-4AC5-98AC-8FA93C63DDD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B028A8-23B7-4AC5-98AC-8FA93C63DDD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B028A8-23B7-4AC5-98AC-8FA93C63DDD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B028A8-23B7-4AC5-98AC-8FA93C63DDD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B028A8-23B7-4AC5-98AC-8FA93C63DDD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B028A8-23B7-4AC5-98AC-8FA93C63DDD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B028A8-23B7-4AC5-98AC-8FA93C63DDD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FF56B21-75A8-47FA-8D28-2898A0B7C875}" type="datetimeFigureOut">
              <a:rPr lang="en-US" smtClean="0"/>
              <a:pPr/>
              <a:t>3/12/2009</a:t>
            </a:fld>
            <a:endParaRPr lang="en-US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230521E-760E-4308-81CA-ECF802D05B6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F56B21-75A8-47FA-8D28-2898A0B7C875}" type="datetimeFigureOut">
              <a:rPr lang="en-US" smtClean="0"/>
              <a:pPr/>
              <a:t>3/12/2009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30521E-760E-4308-81CA-ECF802D05B6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2FF56B21-75A8-47FA-8D28-2898A0B7C875}" type="datetimeFigureOut">
              <a:rPr lang="en-US" smtClean="0"/>
              <a:pPr/>
              <a:t>3/12/2009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230521E-760E-4308-81CA-ECF802D05B6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F56B21-75A8-47FA-8D28-2898A0B7C875}" type="datetimeFigureOut">
              <a:rPr lang="en-US" smtClean="0"/>
              <a:pPr/>
              <a:t>3/12/2009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30521E-760E-4308-81CA-ECF802D05B6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FF56B21-75A8-47FA-8D28-2898A0B7C875}" type="datetimeFigureOut">
              <a:rPr lang="en-US" smtClean="0"/>
              <a:pPr/>
              <a:t>3/12/2009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2230521E-760E-4308-81CA-ECF802D05B6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F56B21-75A8-47FA-8D28-2898A0B7C875}" type="datetimeFigureOut">
              <a:rPr lang="en-US" smtClean="0"/>
              <a:pPr/>
              <a:t>3/12/2009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30521E-760E-4308-81CA-ECF802D05B6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F56B21-75A8-47FA-8D28-2898A0B7C875}" type="datetimeFigureOut">
              <a:rPr lang="en-US" smtClean="0"/>
              <a:pPr/>
              <a:t>3/12/2009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30521E-760E-4308-81CA-ECF802D05B6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F56B21-75A8-47FA-8D28-2898A0B7C875}" type="datetimeFigureOut">
              <a:rPr lang="en-US" smtClean="0"/>
              <a:pPr/>
              <a:t>3/12/2009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30521E-760E-4308-81CA-ECF802D05B6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FF56B21-75A8-47FA-8D28-2898A0B7C875}" type="datetimeFigureOut">
              <a:rPr lang="en-US" smtClean="0"/>
              <a:pPr/>
              <a:t>3/12/2009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30521E-760E-4308-81CA-ECF802D05B6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F56B21-75A8-47FA-8D28-2898A0B7C875}" type="datetimeFigureOut">
              <a:rPr lang="en-US" smtClean="0"/>
              <a:pPr/>
              <a:t>3/12/2009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30521E-760E-4308-81CA-ECF802D05B6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F56B21-75A8-47FA-8D28-2898A0B7C875}" type="datetimeFigureOut">
              <a:rPr lang="en-US" smtClean="0"/>
              <a:pPr/>
              <a:t>3/12/2009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30521E-760E-4308-81CA-ECF802D05B6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2FF56B21-75A8-47FA-8D28-2898A0B7C875}" type="datetimeFigureOut">
              <a:rPr lang="en-US" smtClean="0"/>
              <a:pPr/>
              <a:t>3/12/2009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230521E-760E-4308-81CA-ECF802D05B6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graphics8.nytimes.com/images/2007/08/01/health/adam/8871.jpg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33CC"/>
                </a:solidFill>
              </a:rPr>
              <a:t>Digestion System</a:t>
            </a:r>
            <a:endParaRPr lang="en-US" dirty="0">
              <a:solidFill>
                <a:srgbClr val="FF33CC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Hannah, Madi, and Faith</a:t>
            </a:r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33CC"/>
                </a:solidFill>
              </a:rPr>
              <a:t>Digestion in the small Intestine</a:t>
            </a:r>
            <a:endParaRPr lang="en-US" dirty="0">
              <a:solidFill>
                <a:srgbClr val="FF33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food is put in your mouth it looks a lot different then when it through your stomach.</a:t>
            </a:r>
          </a:p>
          <a:p>
            <a:r>
              <a:rPr lang="en-US" dirty="0" smtClean="0"/>
              <a:t>It has been changed into a soft watery substance.</a:t>
            </a:r>
          </a:p>
          <a:p>
            <a:r>
              <a:rPr lang="en-US" dirty="0" smtClean="0"/>
              <a:t>After moving through the stomach it goes to the small intestine.</a:t>
            </a:r>
          </a:p>
          <a:p>
            <a:r>
              <a:rPr lang="en-US" dirty="0" smtClean="0"/>
              <a:t>Food moves through the small intestine by </a:t>
            </a:r>
            <a:r>
              <a:rPr lang="en-US" dirty="0" err="1" smtClean="0"/>
              <a:t>perisdalsis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33CC"/>
                </a:solidFill>
              </a:rPr>
              <a:t>The liver</a:t>
            </a:r>
            <a:endParaRPr lang="en-US" dirty="0">
              <a:solidFill>
                <a:srgbClr val="FF33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the right of your stomach is your liver bodies largest and heaviest organ.</a:t>
            </a:r>
          </a:p>
          <a:p>
            <a:r>
              <a:rPr lang="en-US" dirty="0" smtClean="0"/>
              <a:t>It help digestion by creating a substance called bile.</a:t>
            </a:r>
          </a:p>
          <a:p>
            <a:r>
              <a:rPr lang="en-US" dirty="0" smtClean="0"/>
              <a:t>The gallbladder stores the bile.</a:t>
            </a:r>
          </a:p>
          <a:p>
            <a:r>
              <a:rPr lang="en-US" dirty="0" smtClean="0"/>
              <a:t>The bile breaks big fat </a:t>
            </a:r>
            <a:r>
              <a:rPr lang="en-US" dirty="0" err="1" smtClean="0"/>
              <a:t>mollucles</a:t>
            </a:r>
            <a:r>
              <a:rPr lang="en-US" dirty="0" smtClean="0"/>
              <a:t> into smaller ones.</a:t>
            </a:r>
          </a:p>
        </p:txBody>
      </p:sp>
      <p:pic>
        <p:nvPicPr>
          <p:cNvPr id="2050" name="Picture 2" descr="http://www.rush.edu/rumc/images/ei_0054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52600" y="4267200"/>
            <a:ext cx="3810000" cy="25908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7200" dirty="0" smtClean="0">
                <a:solidFill>
                  <a:srgbClr val="FF33CC"/>
                </a:solidFill>
              </a:rPr>
              <a:t>The end</a:t>
            </a:r>
            <a:endParaRPr lang="en-US" sz="7200" dirty="0">
              <a:solidFill>
                <a:srgbClr val="FF33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33CC"/>
                </a:solidFill>
              </a:rPr>
              <a:t>What is the digestive system</a:t>
            </a:r>
            <a:endParaRPr lang="en-US" dirty="0">
              <a:solidFill>
                <a:srgbClr val="FF33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breaks down food into smaller substances</a:t>
            </a:r>
          </a:p>
          <a:p>
            <a:endParaRPr lang="en-US" dirty="0"/>
          </a:p>
        </p:txBody>
      </p:sp>
      <p:pic>
        <p:nvPicPr>
          <p:cNvPr id="20482" name="Picture 2" descr="The Digestive System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81200" y="2286000"/>
            <a:ext cx="3657600" cy="41148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33CC"/>
                </a:solidFill>
              </a:rPr>
              <a:t>The mouth</a:t>
            </a:r>
            <a:endParaRPr lang="en-US" dirty="0">
              <a:solidFill>
                <a:srgbClr val="FF33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Chemical digestion</a:t>
            </a:r>
          </a:p>
          <a:p>
            <a:r>
              <a:rPr lang="en-US" dirty="0" smtClean="0"/>
              <a:t>Mechanical digestion</a:t>
            </a:r>
          </a:p>
          <a:p>
            <a:r>
              <a:rPr lang="en-US" dirty="0" smtClean="0"/>
              <a:t>Taste buds</a:t>
            </a:r>
          </a:p>
          <a:p>
            <a:r>
              <a:rPr lang="en-US" dirty="0" smtClean="0"/>
              <a:t>The epiglottis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18434" name="Picture 2" descr="http://www.nlm.nih.gov/MEDLINEPLUS/ency/images/ency/fullsize/888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81400" y="3124200"/>
            <a:ext cx="3810000" cy="3048000"/>
          </a:xfrm>
          <a:prstGeom prst="rect">
            <a:avLst/>
          </a:prstGeom>
          <a:noFill/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2390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33CC"/>
                </a:solidFill>
              </a:rPr>
              <a:t>Chemical digestion</a:t>
            </a:r>
            <a:endParaRPr lang="en-US" dirty="0">
              <a:solidFill>
                <a:srgbClr val="FF33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Did you know when you think of your favorite food it creates saliva?</a:t>
            </a:r>
          </a:p>
          <a:p>
            <a:r>
              <a:rPr lang="en-US" dirty="0" smtClean="0"/>
              <a:t>Saliva moistens your food in your mouth.</a:t>
            </a:r>
          </a:p>
          <a:p>
            <a:r>
              <a:rPr lang="en-US" dirty="0" smtClean="0"/>
              <a:t>Saliva contains a chemical called ptyalin.</a:t>
            </a:r>
          </a:p>
          <a:p>
            <a:r>
              <a:rPr lang="en-US" dirty="0" smtClean="0"/>
              <a:t>Ptyalin breaks down starches in food into sugar.</a:t>
            </a:r>
          </a:p>
          <a:p>
            <a:r>
              <a:rPr lang="en-US" dirty="0" smtClean="0"/>
              <a:t>Ptyalin is a enzymes in your body that controls a variety of chemical reactions.</a:t>
            </a:r>
            <a:endParaRPr lang="en-US" dirty="0" smtClean="0"/>
          </a:p>
          <a:p>
            <a:r>
              <a:rPr lang="en-US" dirty="0" smtClean="0"/>
              <a:t>This is called </a:t>
            </a:r>
            <a:r>
              <a:rPr lang="en-US" dirty="0" smtClean="0"/>
              <a:t>chemical </a:t>
            </a:r>
            <a:r>
              <a:rPr lang="en-US" dirty="0" smtClean="0"/>
              <a:t>digestive system</a:t>
            </a: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72390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33CC"/>
                </a:solidFill>
              </a:rPr>
              <a:t>Mechanical digestion</a:t>
            </a:r>
            <a:endParaRPr lang="en-US" dirty="0">
              <a:solidFill>
                <a:srgbClr val="FF33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you bit into food you bit with your front teeth which is called incisors.</a:t>
            </a:r>
          </a:p>
          <a:p>
            <a:r>
              <a:rPr lang="en-US" dirty="0" smtClean="0"/>
              <a:t>Your lips pull the food into your mouth.</a:t>
            </a:r>
          </a:p>
          <a:p>
            <a:r>
              <a:rPr lang="en-US" dirty="0" smtClean="0"/>
              <a:t>Your tongue pushes it to the back of your mouth.</a:t>
            </a:r>
          </a:p>
          <a:p>
            <a:r>
              <a:rPr lang="en-US" dirty="0" smtClean="0"/>
              <a:t>Your molars or back teeth chew the food into smaller pieces.</a:t>
            </a:r>
          </a:p>
          <a:p>
            <a:r>
              <a:rPr lang="en-US" dirty="0" smtClean="0"/>
              <a:t>Canines or eyeteeth rip the food this is called the mechanical digestion</a:t>
            </a:r>
            <a:endParaRPr lang="en-US" dirty="0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33CC"/>
                </a:solidFill>
              </a:rPr>
              <a:t>Taste buds</a:t>
            </a:r>
            <a:endParaRPr lang="en-US" dirty="0">
              <a:solidFill>
                <a:srgbClr val="FF33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</a:t>
            </a:r>
            <a:r>
              <a:rPr lang="en-US" dirty="0" smtClean="0"/>
              <a:t>you </a:t>
            </a:r>
            <a:r>
              <a:rPr lang="en-US" dirty="0" smtClean="0"/>
              <a:t>eat food it is up to your tongue which has taste buds to decide if it is good or bad tasting.</a:t>
            </a:r>
          </a:p>
          <a:p>
            <a:r>
              <a:rPr lang="en-US" dirty="0" smtClean="0"/>
              <a:t>The is four different types of taste buds.</a:t>
            </a:r>
          </a:p>
          <a:p>
            <a:r>
              <a:rPr lang="en-US" dirty="0" smtClean="0"/>
              <a:t>The four taste are salty, bitter, sour, and sweet.</a:t>
            </a:r>
          </a:p>
          <a:p>
            <a:r>
              <a:rPr lang="en-US" dirty="0" smtClean="0"/>
              <a:t>The flavor of food does not come from the taste.</a:t>
            </a:r>
          </a:p>
          <a:p>
            <a:r>
              <a:rPr lang="en-US" dirty="0" smtClean="0"/>
              <a:t>The flavor is made up of the mixtures of taste, texture, and order.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12290" name="Picture 2" descr="http://www.drmcdougall.com/misc/2004nl/apr/040400Taste-Budsopti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10400" y="4800600"/>
            <a:ext cx="1676400" cy="1740429"/>
          </a:xfrm>
          <a:prstGeom prst="rect">
            <a:avLst/>
          </a:prstGeom>
          <a:noFill/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33CC"/>
                </a:solidFill>
              </a:rPr>
              <a:t>epiglottis</a:t>
            </a:r>
            <a:endParaRPr lang="en-US" dirty="0">
              <a:solidFill>
                <a:srgbClr val="FF33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your food is chewed up your smooth muscles in the back of your throat they force it down your throat.</a:t>
            </a:r>
          </a:p>
          <a:p>
            <a:r>
              <a:rPr lang="en-US" dirty="0" smtClean="0"/>
              <a:t>Your epiglottis or the small flap of tissue it closes over your windpipe.</a:t>
            </a:r>
          </a:p>
          <a:p>
            <a:r>
              <a:rPr lang="en-US" dirty="0" smtClean="0"/>
              <a:t>The windpipe allows to breath because it stretches to your lungs.</a:t>
            </a:r>
          </a:p>
          <a:p>
            <a:r>
              <a:rPr lang="en-US" dirty="0" smtClean="0"/>
              <a:t>Your epiglottis helps your food and water go down the right pipe.</a:t>
            </a:r>
          </a:p>
          <a:p>
            <a:r>
              <a:rPr lang="en-US" dirty="0" smtClean="0"/>
              <a:t>After you swallow the epiglottis allows air to move through again.</a:t>
            </a:r>
          </a:p>
        </p:txBody>
      </p:sp>
      <p:pic>
        <p:nvPicPr>
          <p:cNvPr id="10242" name="Picture 2" descr="See full size image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72200" y="228600"/>
            <a:ext cx="1828800" cy="144780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2390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33CC"/>
                </a:solidFill>
              </a:rPr>
              <a:t>esophagus</a:t>
            </a:r>
            <a:endParaRPr lang="en-US" dirty="0">
              <a:solidFill>
                <a:srgbClr val="FF33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Remember when we said that when you swallow the smooth muscles it forces it down that is  called the esophagus.</a:t>
            </a:r>
          </a:p>
          <a:p>
            <a:r>
              <a:rPr lang="en-US" dirty="0" smtClean="0"/>
              <a:t>The </a:t>
            </a:r>
            <a:r>
              <a:rPr lang="en-US" dirty="0" err="1" smtClean="0"/>
              <a:t>stomch</a:t>
            </a:r>
            <a:r>
              <a:rPr lang="en-US" dirty="0" smtClean="0"/>
              <a:t> is a g shaped organ that is connected to the esophagus.</a:t>
            </a:r>
          </a:p>
          <a:p>
            <a:r>
              <a:rPr lang="en-US" dirty="0" smtClean="0"/>
              <a:t>The mucus on your digestive organs help food travel</a:t>
            </a:r>
          </a:p>
          <a:p>
            <a:r>
              <a:rPr lang="en-US" dirty="0" smtClean="0"/>
              <a:t>It takes 12 seconds to travel from your esophagus to your </a:t>
            </a:r>
            <a:r>
              <a:rPr lang="en-US" dirty="0" err="1" smtClean="0"/>
              <a:t>stamach</a:t>
            </a:r>
            <a:endParaRPr lang="en-US" dirty="0" smtClean="0"/>
          </a:p>
          <a:p>
            <a:r>
              <a:rPr lang="en-US" dirty="0" smtClean="0"/>
              <a:t>Powerful contractions happen as soon as food comes in the Esophagus to push the food down.</a:t>
            </a:r>
          </a:p>
          <a:p>
            <a:endParaRPr lang="en-US" dirty="0"/>
          </a:p>
        </p:txBody>
      </p:sp>
      <p:pic>
        <p:nvPicPr>
          <p:cNvPr id="8194" name="Picture 2" descr="http://www.sts.org/images/esophbig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9000" y="152400"/>
            <a:ext cx="1905000" cy="1455711"/>
          </a:xfrm>
          <a:prstGeom prst="rect">
            <a:avLst/>
          </a:prstGeom>
          <a:noFill/>
        </p:spPr>
      </p:pic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33CC"/>
                </a:solidFill>
              </a:rPr>
              <a:t>Digestion in the stomach</a:t>
            </a:r>
            <a:endParaRPr lang="en-US" dirty="0">
              <a:solidFill>
                <a:srgbClr val="FF33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food is in the stomach it releases a gastric juice, it contains pepsin. </a:t>
            </a:r>
          </a:p>
          <a:p>
            <a:r>
              <a:rPr lang="en-US" dirty="0" smtClean="0"/>
              <a:t>Pepsin is a hydrochloric acid that is thick and slippery mucus.</a:t>
            </a:r>
          </a:p>
          <a:p>
            <a:r>
              <a:rPr lang="en-US" dirty="0" err="1" smtClean="0"/>
              <a:t>Whithout</a:t>
            </a:r>
            <a:r>
              <a:rPr lang="en-US" dirty="0" smtClean="0"/>
              <a:t> the mucus protecting the stomach the pepsin would break down the complex </a:t>
            </a:r>
            <a:r>
              <a:rPr lang="en-US" dirty="0" err="1" smtClean="0"/>
              <a:t>protien</a:t>
            </a:r>
            <a:r>
              <a:rPr lang="en-US" dirty="0" smtClean="0"/>
              <a:t> into simpler </a:t>
            </a:r>
            <a:r>
              <a:rPr lang="en-US" dirty="0" err="1" smtClean="0"/>
              <a:t>protien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muscle contraction with the gastro juices push the food to the stomachs exit.</a:t>
            </a:r>
          </a:p>
          <a:p>
            <a:pPr>
              <a:buNone/>
            </a:pPr>
            <a:r>
              <a:rPr lang="en-US" dirty="0" smtClean="0"/>
              <a:t> </a:t>
            </a:r>
          </a:p>
        </p:txBody>
      </p:sp>
      <p:pic>
        <p:nvPicPr>
          <p:cNvPr id="6146" name="Picture 2" descr="http://www.childrensmemorial.org/depts/gastroenterology/images/cdigestf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15200" y="4038600"/>
            <a:ext cx="1524000" cy="2583180"/>
          </a:xfrm>
          <a:prstGeom prst="rect">
            <a:avLst/>
          </a:prstGeom>
          <a:noFill/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112</TotalTime>
  <Words>554</Words>
  <Application>Microsoft Office PowerPoint</Application>
  <PresentationFormat>On-screen Show (4:3)</PresentationFormat>
  <Paragraphs>68</Paragraphs>
  <Slides>12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Opulent</vt:lpstr>
      <vt:lpstr>Digestion System</vt:lpstr>
      <vt:lpstr>What is the digestive system</vt:lpstr>
      <vt:lpstr>The mouth</vt:lpstr>
      <vt:lpstr>Chemical digestion</vt:lpstr>
      <vt:lpstr>Mechanical digestion</vt:lpstr>
      <vt:lpstr>Taste buds</vt:lpstr>
      <vt:lpstr>epiglottis</vt:lpstr>
      <vt:lpstr>esophagus</vt:lpstr>
      <vt:lpstr>Digestion in the stomach</vt:lpstr>
      <vt:lpstr>Digestion in the small Intestine</vt:lpstr>
      <vt:lpstr>The liver</vt:lpstr>
      <vt:lpstr>The end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Digestion System</dc:title>
  <dc:creator>14haker</dc:creator>
  <cp:lastModifiedBy>14mavob</cp:lastModifiedBy>
  <cp:revision>14</cp:revision>
  <dcterms:created xsi:type="dcterms:W3CDTF">2009-03-09T13:29:36Z</dcterms:created>
  <dcterms:modified xsi:type="dcterms:W3CDTF">2009-03-12T13:59:41Z</dcterms:modified>
</cp:coreProperties>
</file>