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DD911-B3AC-48EA-93D3-A59EF67113D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563C2-F59C-4EAF-9459-36B9132458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7498438-63AB-44DB-ABE9-2E424A93F605}" type="datetimeFigureOut">
              <a:rPr lang="en-US" smtClean="0"/>
              <a:pPr/>
              <a:t>9/25/2008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2E194F6-FCA9-4307-BC1B-7301C97E16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5105400" cy="1752599"/>
          </a:xfrm>
        </p:spPr>
        <p:txBody>
          <a:bodyPr/>
          <a:lstStyle/>
          <a:p>
            <a:r>
              <a:rPr lang="en-US" dirty="0" smtClean="0"/>
              <a:t>FUNGI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Travis Grosserode</a:t>
            </a:r>
          </a:p>
          <a:p>
            <a:r>
              <a:rPr lang="en-US" dirty="0" smtClean="0"/>
              <a:t>And Hunter Thramer   </a:t>
            </a:r>
            <a:endParaRPr lang="en-US" dirty="0"/>
          </a:p>
        </p:txBody>
      </p:sp>
      <p:pic>
        <p:nvPicPr>
          <p:cNvPr id="2050" name="Picture 2" descr="C:\Documents and Settings\14trgro\Local Settings\Temporary Internet Files\Content.IE5\CZ0RQX27\MCj042485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143000"/>
            <a:ext cx="1482725" cy="1844675"/>
          </a:xfrm>
          <a:prstGeom prst="rect">
            <a:avLst/>
          </a:prstGeom>
          <a:noFill/>
        </p:spPr>
      </p:pic>
      <p:pic>
        <p:nvPicPr>
          <p:cNvPr id="1032" name="Picture 8" descr="C:\Documents and Settings\14trgro\Local Settings\Temporary Internet Files\Content.IE5\CZ0RQX27\MCj0432167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067300"/>
            <a:ext cx="977900" cy="1790700"/>
          </a:xfrm>
          <a:prstGeom prst="rect">
            <a:avLst/>
          </a:prstGeom>
          <a:noFill/>
        </p:spPr>
      </p:pic>
      <p:pic>
        <p:nvPicPr>
          <p:cNvPr id="1033" name="Picture 9" descr="C:\Documents and Settings\14trgro\Local Settings\Temporary Internet Files\Content.IE5\212ZUN4F\MCj043216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228600"/>
            <a:ext cx="1835150" cy="1844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Fungi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fungi are hetertrophs</a:t>
            </a:r>
          </a:p>
          <a:p>
            <a:r>
              <a:rPr lang="en-US" dirty="0" smtClean="0"/>
              <a:t>Most are multicellular and some are unicellular</a:t>
            </a:r>
          </a:p>
          <a:p>
            <a:r>
              <a:rPr lang="en-US" dirty="0" smtClean="0"/>
              <a:t>Spores are fungi’s reproductive cells</a:t>
            </a:r>
          </a:p>
          <a:p>
            <a:endParaRPr lang="en-US" dirty="0"/>
          </a:p>
        </p:txBody>
      </p:sp>
      <p:pic>
        <p:nvPicPr>
          <p:cNvPr id="2051" name="Picture 3" descr="C:\Documents and Settings\14trgro\Local Settings\Temporary Internet Files\Content.IE5\CZ0RQX27\MMj02834570000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572000"/>
            <a:ext cx="2971800" cy="1238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u"/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Appearance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Hyphae weaves to make different shapes of </a:t>
            </a:r>
            <a:r>
              <a:rPr lang="en-US" dirty="0" smtClean="0"/>
              <a:t>fungi </a:t>
            </a:r>
          </a:p>
          <a:p>
            <a:r>
              <a:rPr lang="en-US" dirty="0" smtClean="0"/>
              <a:t>Some </a:t>
            </a:r>
            <a:r>
              <a:rPr lang="en-US" dirty="0" smtClean="0"/>
              <a:t>have </a:t>
            </a:r>
            <a:r>
              <a:rPr lang="en-US" dirty="0" smtClean="0"/>
              <a:t>simple fruiting bodies</a:t>
            </a:r>
          </a:p>
          <a:p>
            <a:r>
              <a:rPr lang="en-US" dirty="0" smtClean="0"/>
              <a:t>Others have complex fruiting bodies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099" name="Picture 3" descr="C:\Documents and Settings\14trgro\Local Settings\Temporary Internet Files\Content.IE5\212ZUN4F\MCj023223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800600"/>
            <a:ext cx="1442519" cy="1625097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Fungi can grow anywhere with the right :</a:t>
            </a:r>
          </a:p>
          <a:p>
            <a:r>
              <a:rPr lang="en-US" dirty="0" smtClean="0"/>
              <a:t>Temperature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Moister</a:t>
            </a:r>
          </a:p>
          <a:p>
            <a:r>
              <a:rPr lang="en-US" dirty="0" smtClean="0"/>
              <a:t>Does not need sunlight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4" name="Picture 4" descr="C:\Documents and Settings\14trgro\Local Settings\Temporary Internet Files\Content.IE5\21GZKB2B\MCFD01927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4648200"/>
            <a:ext cx="1933559" cy="1792529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Fungi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Mushrooms-stem like structure, has a cap on top of the stem, and spores are located on thin sheets of tissue called gills</a:t>
            </a:r>
          </a:p>
          <a:p>
            <a:r>
              <a:rPr lang="en-US" dirty="0" smtClean="0"/>
              <a:t>Yeast- produces carbon dioxide, is used to make bread, and may reproduce by a process known as budding  </a:t>
            </a:r>
          </a:p>
          <a:p>
            <a:r>
              <a:rPr lang="en-US" dirty="0" smtClean="0"/>
              <a:t>Molds- certain molds can kill some types of bacteria, and molds are used to make many foods</a:t>
            </a:r>
          </a:p>
        </p:txBody>
      </p:sp>
    </p:spTree>
  </p:cSld>
  <p:clrMapOvr>
    <a:masterClrMapping/>
  </p:clrMapOvr>
  <p:transition>
    <p:newsflash/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Damage or completely destroy crops</a:t>
            </a:r>
          </a:p>
          <a:p>
            <a:r>
              <a:rPr lang="en-US" dirty="0" smtClean="0"/>
              <a:t>Infect plants and produce toxins that can injure humans and animals</a:t>
            </a:r>
          </a:p>
          <a:p>
            <a:r>
              <a:rPr lang="en-US" dirty="0" smtClean="0"/>
              <a:t>Grey and black spots on the leaves of a lilac and rose bush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148" name="Picture 4" descr="C:\Documents and Settings\14trgro\Local Settings\Temporary Internet Files\Content.IE5\212ZUN4F\MCFD02139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4648200"/>
            <a:ext cx="1822399" cy="18242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2" name="voltag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Mushrooms, mold, and yeast</a:t>
            </a:r>
          </a:p>
          <a:p>
            <a:r>
              <a:rPr lang="en-US" dirty="0" smtClean="0"/>
              <a:t>Mycorrhizae</a:t>
            </a:r>
          </a:p>
          <a:p>
            <a:r>
              <a:rPr lang="en-US" dirty="0" smtClean="0"/>
              <a:t>Helpful fungi coat the roots of plants</a:t>
            </a:r>
          </a:p>
          <a:p>
            <a:r>
              <a:rPr lang="en-US" dirty="0" smtClean="0"/>
              <a:t>A lichen is made up of fungus and alga that live together </a:t>
            </a:r>
          </a:p>
          <a:p>
            <a:r>
              <a:rPr lang="en-US" dirty="0" smtClean="0"/>
              <a:t>Lichen can live in all types of environment</a:t>
            </a:r>
          </a:p>
          <a:p>
            <a:r>
              <a:rPr lang="en-US" dirty="0" smtClean="0"/>
              <a:t>A lichen isn’t one organism but two 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5" name="Picture 3" descr="C:\Documents and Settings\14trgro\Local Settings\Temporary Internet Files\Content.IE5\CZ0RQX27\MCFD02002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800600"/>
            <a:ext cx="1967620" cy="175788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143</TotalTime>
  <Words>199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FUNGI</vt:lpstr>
      <vt:lpstr>Characteristics of Fungi </vt:lpstr>
      <vt:lpstr>Appearance</vt:lpstr>
      <vt:lpstr>Location</vt:lpstr>
      <vt:lpstr>Three types of Fungi</vt:lpstr>
      <vt:lpstr>Harmful</vt:lpstr>
      <vt:lpstr>Beneficial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FUNGI</dc:title>
  <dc:creator>14trgro</dc:creator>
  <cp:lastModifiedBy>14trgro</cp:lastModifiedBy>
  <cp:revision>17</cp:revision>
  <dcterms:created xsi:type="dcterms:W3CDTF">2008-09-22T13:47:53Z</dcterms:created>
  <dcterms:modified xsi:type="dcterms:W3CDTF">2008-09-25T14:00:32Z</dcterms:modified>
</cp:coreProperties>
</file>