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66"/>
    <a:srgbClr val="0066FF"/>
    <a:srgbClr val="FF0000"/>
    <a:srgbClr val="99FF66"/>
    <a:srgbClr val="9966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8" autoAdjust="0"/>
  </p:normalViewPr>
  <p:slideViewPr>
    <p:cSldViewPr>
      <p:cViewPr>
        <p:scale>
          <a:sx n="58" d="100"/>
          <a:sy n="58" d="100"/>
        </p:scale>
        <p:origin x="-288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7396B-91C7-455F-B7EF-6F160B9CBB1C}" type="datetimeFigureOut">
              <a:rPr lang="en-US" smtClean="0"/>
              <a:pPr/>
              <a:t>9/25/2008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A693C-BB3F-4BF2-B0D2-CD83B56B23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1D507-A7BE-4505-9711-29A8C04BB556}" type="datetimeFigureOut">
              <a:rPr lang="en-US" smtClean="0"/>
              <a:pPr/>
              <a:t>9/25/2008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5E487-0EC1-46F5-88CB-46DC8196B7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5E487-0EC1-46F5-88CB-46DC8196B70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5E487-0EC1-46F5-88CB-46DC8196B709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03B04-BBBF-4E84-83C5-02F5CF7FCD18}" type="datetimeFigureOut">
              <a:rPr lang="en-US" smtClean="0"/>
              <a:pPr/>
              <a:t>9/25/2008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6285-3746-4979-81BB-2F015D85DE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03B04-BBBF-4E84-83C5-02F5CF7FCD18}" type="datetimeFigureOut">
              <a:rPr lang="en-US" smtClean="0"/>
              <a:pPr/>
              <a:t>9/25/2008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6285-3746-4979-81BB-2F015D85DE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03B04-BBBF-4E84-83C5-02F5CF7FCD18}" type="datetimeFigureOut">
              <a:rPr lang="en-US" smtClean="0"/>
              <a:pPr/>
              <a:t>9/25/2008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6285-3746-4979-81BB-2F015D85DE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03B04-BBBF-4E84-83C5-02F5CF7FCD18}" type="datetimeFigureOut">
              <a:rPr lang="en-US" smtClean="0"/>
              <a:pPr/>
              <a:t>9/25/2008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6285-3746-4979-81BB-2F015D85DE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03B04-BBBF-4E84-83C5-02F5CF7FCD18}" type="datetimeFigureOut">
              <a:rPr lang="en-US" smtClean="0"/>
              <a:pPr/>
              <a:t>9/25/2008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6285-3746-4979-81BB-2F015D85DE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03B04-BBBF-4E84-83C5-02F5CF7FCD18}" type="datetimeFigureOut">
              <a:rPr lang="en-US" smtClean="0"/>
              <a:pPr/>
              <a:t>9/25/2008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6285-3746-4979-81BB-2F015D85DE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03B04-BBBF-4E84-83C5-02F5CF7FCD18}" type="datetimeFigureOut">
              <a:rPr lang="en-US" smtClean="0"/>
              <a:pPr/>
              <a:t>9/25/2008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6285-3746-4979-81BB-2F015D85DE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03B04-BBBF-4E84-83C5-02F5CF7FCD18}" type="datetimeFigureOut">
              <a:rPr lang="en-US" smtClean="0"/>
              <a:pPr/>
              <a:t>9/25/2008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6285-3746-4979-81BB-2F015D85DE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03B04-BBBF-4E84-83C5-02F5CF7FCD18}" type="datetimeFigureOut">
              <a:rPr lang="en-US" smtClean="0"/>
              <a:pPr/>
              <a:t>9/25/2008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6285-3746-4979-81BB-2F015D85DE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03B04-BBBF-4E84-83C5-02F5CF7FCD18}" type="datetimeFigureOut">
              <a:rPr lang="en-US" smtClean="0"/>
              <a:pPr/>
              <a:t>9/25/2008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6285-3746-4979-81BB-2F015D85DE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03B04-BBBF-4E84-83C5-02F5CF7FCD18}" type="datetimeFigureOut">
              <a:rPr lang="en-US" smtClean="0"/>
              <a:pPr/>
              <a:t>9/25/2008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4236285-3746-4979-81BB-2F015D85DE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9403B04-BBBF-4E84-83C5-02F5CF7FCD18}" type="datetimeFigureOut">
              <a:rPr lang="en-US" smtClean="0"/>
              <a:pPr/>
              <a:t>9/25/2008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4236285-3746-4979-81BB-2F015D85DE9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roductinspiration.com/wp-content/uploads/2008/04/bacteria5.jpg1f2cfe32-b8c8-4f65-9e77-560f98ca8c12large.jpg" TargetMode="External"/><Relationship Id="rId7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1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Bazooka" pitchFamily="2" charset="0"/>
              </a:rPr>
              <a:t>MONERANS</a:t>
            </a:r>
            <a:endParaRPr lang="en-US" dirty="0">
              <a:latin typeface="Bazooka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Broadway" pitchFamily="82" charset="0"/>
              </a:rPr>
              <a:t>(Bacteria)</a:t>
            </a:r>
            <a:endParaRPr lang="en-US" dirty="0">
              <a:latin typeface="Broadway" pitchFamily="82" charset="0"/>
            </a:endParaRPr>
          </a:p>
        </p:txBody>
      </p:sp>
      <p:pic>
        <p:nvPicPr>
          <p:cNvPr id="5123" name="Picture 3" descr="C:\Documents and Settings\14alkoe\Local Settings\Temporary Internet Files\Content.IE5\YS501U2F\MPj0407492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905000"/>
            <a:ext cx="3124200" cy="3088012"/>
          </a:xfrm>
          <a:prstGeom prst="rect">
            <a:avLst/>
          </a:prstGeom>
          <a:noFill/>
        </p:spPr>
      </p:pic>
      <p:pic>
        <p:nvPicPr>
          <p:cNvPr id="5124" name="Picture 4" descr="C:\Documents and Settings\14alkoe\Local Settings\Temporary Internet Files\Content.IE5\OXECZ1L0\MPj0407342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3962400"/>
            <a:ext cx="2286000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  <p:sndAc>
      <p:stSnd>
        <p:snd r:embed="rId3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itchFamily="82" charset="0"/>
              </a:rPr>
              <a:t>Bacteria’s appearance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A. Colors are reds, yellows, blues, violets</a:t>
            </a:r>
          </a:p>
          <a:p>
            <a:pPr>
              <a:buNone/>
            </a:pPr>
            <a:r>
              <a:rPr lang="en-US" dirty="0" smtClean="0"/>
              <a:t>B.  rod-shaped, spiral, spherical </a:t>
            </a:r>
            <a:endParaRPr lang="en-US" dirty="0"/>
          </a:p>
        </p:txBody>
      </p:sp>
      <p:pic>
        <p:nvPicPr>
          <p:cNvPr id="6146" name="Picture 2" descr="bacteria5.jpg1f2cfe32-b8c8-4f65-9e77-560f98ca8c12Large.jpg">
            <a:hlinkClick r:id="rId3" tooltip="bacteria5.jpg1f2cfe32-b8c8-4f65-9e77-560f98ca8c12Large.jp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895600"/>
            <a:ext cx="1752600" cy="1817511"/>
          </a:xfrm>
          <a:prstGeom prst="rect">
            <a:avLst/>
          </a:prstGeom>
          <a:noFill/>
        </p:spPr>
      </p:pic>
      <p:pic>
        <p:nvPicPr>
          <p:cNvPr id="6148" name="Picture 4" descr="http://www.terasemjournals.org/GN0202/img-%20martine/bacteri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2133600"/>
            <a:ext cx="1981200" cy="1485900"/>
          </a:xfrm>
          <a:prstGeom prst="rect">
            <a:avLst/>
          </a:prstGeom>
          <a:noFill/>
        </p:spPr>
      </p:pic>
      <p:pic>
        <p:nvPicPr>
          <p:cNvPr id="6150" name="Picture 6" descr="photo of chlamydi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4648200"/>
            <a:ext cx="2286000" cy="1714500"/>
          </a:xfrm>
          <a:prstGeom prst="rect">
            <a:avLst/>
          </a:prstGeom>
          <a:noFill/>
        </p:spPr>
      </p:pic>
      <p:pic>
        <p:nvPicPr>
          <p:cNvPr id="6152" name="Picture 8" descr="http://upload.wikimedia.org/wikipedia/commons/thumb/1/16/TreponemaPallidum.jpg/240px-TreponemaPallidum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43200" y="2895600"/>
            <a:ext cx="1981200" cy="1733550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381000" y="5181600"/>
            <a:ext cx="182880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743200" y="5105400"/>
            <a:ext cx="1905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971800" y="5791200"/>
            <a:ext cx="18288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638800" y="4114800"/>
            <a:ext cx="2514600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rd"/>
    <p:sndAc>
      <p:stSnd>
        <p:snd r:embed="rId2" name="whoo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70" decel="100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decel="100000"/>
                                        <p:tgtEl>
                                          <p:spTgt spid="61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Where they’re found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pPr>
              <a:buNone/>
            </a:pPr>
            <a:r>
              <a:rPr lang="en-US" dirty="0" smtClean="0"/>
              <a:t>A.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Water</a:t>
            </a:r>
          </a:p>
          <a:p>
            <a:pPr>
              <a:buNone/>
            </a:pPr>
            <a:r>
              <a:rPr lang="en-US" dirty="0" smtClean="0"/>
              <a:t>B. Air</a:t>
            </a:r>
          </a:p>
          <a:p>
            <a:pPr>
              <a:buNone/>
            </a:pPr>
            <a:r>
              <a:rPr lang="en-US" dirty="0" smtClean="0"/>
              <a:t>C. </a:t>
            </a:r>
            <a:r>
              <a:rPr lang="en-US" dirty="0" smtClean="0">
                <a:solidFill>
                  <a:srgbClr val="996633"/>
                </a:solidFill>
              </a:rPr>
              <a:t>Soil</a:t>
            </a:r>
          </a:p>
          <a:p>
            <a:pPr>
              <a:buNone/>
            </a:pPr>
            <a:r>
              <a:rPr lang="en-US" dirty="0"/>
              <a:t>D</a:t>
            </a:r>
            <a:r>
              <a:rPr lang="en-US" dirty="0" smtClean="0"/>
              <a:t>. Bodies of larger organisms</a:t>
            </a:r>
          </a:p>
          <a:p>
            <a:pPr>
              <a:buNone/>
            </a:pPr>
            <a:r>
              <a:rPr lang="en-US" dirty="0" smtClean="0"/>
              <a:t>E. </a:t>
            </a:r>
            <a:r>
              <a:rPr lang="en-US" dirty="0" smtClean="0">
                <a:solidFill>
                  <a:srgbClr val="FF0000"/>
                </a:solidFill>
              </a:rPr>
              <a:t>Live everywhere, even where living things cant survive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8" name="Picture 4" descr="C:\Documents and Settings\14alkoe\Local Settings\Temporary Internet Files\Content.IE5\XVTKC006\MPj0438908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981200"/>
            <a:ext cx="2133600" cy="1410208"/>
          </a:xfrm>
          <a:prstGeom prst="rect">
            <a:avLst/>
          </a:prstGeom>
          <a:noFill/>
        </p:spPr>
      </p:pic>
      <p:pic>
        <p:nvPicPr>
          <p:cNvPr id="1030" name="Picture 6" descr="C:\Documents and Settings\14alkoe\Local Settings\Temporary Internet Files\Content.IE5\XVTKC006\MPj01778660000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4343400"/>
            <a:ext cx="1600200" cy="1905000"/>
          </a:xfrm>
          <a:prstGeom prst="rect">
            <a:avLst/>
          </a:prstGeom>
          <a:noFill/>
        </p:spPr>
      </p:pic>
      <p:pic>
        <p:nvPicPr>
          <p:cNvPr id="1033" name="Picture 9" descr="C:\Documents and Settings\14alkoe\Local Settings\Temporary Internet Files\Content.IE5\OXECZ1L0\MCj0160552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4343400"/>
            <a:ext cx="2514600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  <p:sndAc>
      <p:stSnd>
        <p:snd r:embed="rId2" name="las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3" grpI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1143000"/>
          </a:xfrm>
        </p:spPr>
        <p:txBody>
          <a:bodyPr/>
          <a:lstStyle/>
          <a:p>
            <a:r>
              <a:rPr lang="en-US" dirty="0" smtClean="0"/>
              <a:t>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839200" cy="57150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A. </a:t>
            </a:r>
            <a:r>
              <a:rPr lang="en-US" dirty="0" smtClean="0">
                <a:solidFill>
                  <a:srgbClr val="7030A0"/>
                </a:solidFill>
              </a:rPr>
              <a:t>Some live alone as single cells</a:t>
            </a:r>
          </a:p>
          <a:p>
            <a:pPr marL="514350" indent="-514350">
              <a:buNone/>
            </a:pPr>
            <a:r>
              <a:rPr lang="en-US" dirty="0" smtClean="0"/>
              <a:t>B. </a:t>
            </a:r>
            <a:r>
              <a:rPr lang="en-US" dirty="0" smtClean="0">
                <a:solidFill>
                  <a:srgbClr val="FF0000"/>
                </a:solidFill>
              </a:rPr>
              <a:t>Others live in groups of cells that are attached to each other</a:t>
            </a:r>
          </a:p>
          <a:p>
            <a:pPr marL="514350" indent="-514350">
              <a:buNone/>
            </a:pPr>
            <a:r>
              <a:rPr lang="en-US" dirty="0" smtClean="0"/>
              <a:t>C. </a:t>
            </a:r>
            <a:r>
              <a:rPr lang="en-US" dirty="0" smtClean="0">
                <a:solidFill>
                  <a:srgbClr val="0066FF"/>
                </a:solidFill>
              </a:rPr>
              <a:t>Has cell wall</a:t>
            </a:r>
          </a:p>
          <a:p>
            <a:pPr marL="514350" indent="-514350">
              <a:buNone/>
            </a:pPr>
            <a:r>
              <a:rPr lang="en-US" dirty="0" smtClean="0"/>
              <a:t>D. </a:t>
            </a:r>
            <a:r>
              <a:rPr lang="en-US" dirty="0" smtClean="0">
                <a:solidFill>
                  <a:srgbClr val="000000"/>
                </a:solidFill>
              </a:rPr>
              <a:t>Has coating capsule it protects it</a:t>
            </a:r>
          </a:p>
          <a:p>
            <a:pPr marL="514350" indent="-514350">
              <a:buNone/>
            </a:pPr>
            <a:r>
              <a:rPr lang="en-US" dirty="0" smtClean="0"/>
              <a:t>E. </a:t>
            </a:r>
            <a:r>
              <a:rPr lang="en-US" dirty="0" smtClean="0">
                <a:solidFill>
                  <a:srgbClr val="92D050"/>
                </a:solidFill>
              </a:rPr>
              <a:t>Has cell membrane</a:t>
            </a:r>
          </a:p>
          <a:p>
            <a:pPr marL="514350" indent="-514350">
              <a:buNone/>
            </a:pPr>
            <a:r>
              <a:rPr lang="en-US" dirty="0" smtClean="0"/>
              <a:t>F.</a:t>
            </a:r>
            <a:r>
              <a:rPr lang="en-US" dirty="0" smtClean="0">
                <a:solidFill>
                  <a:srgbClr val="00B050"/>
                </a:solidFill>
              </a:rPr>
              <a:t> Cytoplasm</a:t>
            </a:r>
          </a:p>
          <a:p>
            <a:pPr marL="514350" indent="-514350">
              <a:buNone/>
            </a:pPr>
            <a:r>
              <a:rPr lang="en-US" dirty="0" smtClean="0"/>
              <a:t>  G.  Some have to be moved by water currents, air, and other objects</a:t>
            </a:r>
          </a:p>
          <a:p>
            <a:pPr marL="514350" indent="-514350">
              <a:buNone/>
            </a:pPr>
            <a:r>
              <a:rPr lang="en-US" dirty="0" smtClean="0"/>
              <a:t>F</a:t>
            </a:r>
            <a:r>
              <a:rPr lang="en-US" sz="4800" dirty="0" smtClean="0">
                <a:solidFill>
                  <a:srgbClr val="FF0000"/>
                </a:solidFill>
                <a:latin typeface="Bazooka" pitchFamily="2" charset="0"/>
              </a:rPr>
              <a:t>. NO NUCLEUS !</a:t>
            </a:r>
          </a:p>
        </p:txBody>
      </p:sp>
      <p:pic>
        <p:nvPicPr>
          <p:cNvPr id="4" name="Picture 2" descr="C:\Documents and Settings\14alkoe\Local Settings\Temporary Internet Files\Content.IE5\QVEHGB8R\MPj0438848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04800"/>
            <a:ext cx="3124200" cy="18479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dissolve/>
    <p:sndAc>
      <p:stSnd>
        <p:snd r:embed="rId2" name="explod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Chiller" pitchFamily="82" charset="0"/>
              </a:rPr>
              <a:t>Beneficial applications of bacteria</a:t>
            </a:r>
            <a:endParaRPr lang="en-US" sz="4400" dirty="0">
              <a:latin typeface="Chiller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Food productions</a:t>
            </a:r>
          </a:p>
          <a:p>
            <a:pPr marL="514350" indent="-514350">
              <a:buAutoNum type="alphaUcPeriod"/>
            </a:pPr>
            <a:r>
              <a:rPr lang="en-US" dirty="0" smtClean="0"/>
              <a:t>Fuel productions</a:t>
            </a:r>
          </a:p>
          <a:p>
            <a:pPr marL="514350" indent="-514350">
              <a:buAutoNum type="alphaUcPeriod"/>
            </a:pPr>
            <a:r>
              <a:rPr lang="en-US" dirty="0" smtClean="0"/>
              <a:t>Medicine productions</a:t>
            </a:r>
          </a:p>
          <a:p>
            <a:pPr marL="514350" indent="-514350">
              <a:buAutoNum type="alphaUcPeriod"/>
            </a:pPr>
            <a:r>
              <a:rPr lang="en-US" dirty="0" smtClean="0"/>
              <a:t>Breaks down waste materials</a:t>
            </a:r>
          </a:p>
          <a:p>
            <a:pPr marL="514350" indent="-514350">
              <a:buAutoNum type="alphaUcPeriod"/>
            </a:pPr>
            <a:r>
              <a:rPr lang="en-US" dirty="0" smtClean="0"/>
              <a:t>Break down harmful chemicals</a:t>
            </a:r>
            <a:endParaRPr lang="en-US" dirty="0"/>
          </a:p>
        </p:txBody>
      </p:sp>
      <p:pic>
        <p:nvPicPr>
          <p:cNvPr id="3076" name="Picture 4" descr="C:\Documents and Settings\14alkoe\Local Settings\Temporary Internet Files\Content.IE5\42JMUW1N\MPj0439300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990600"/>
            <a:ext cx="2667000" cy="1785620"/>
          </a:xfrm>
          <a:prstGeom prst="rect">
            <a:avLst/>
          </a:prstGeom>
          <a:noFill/>
        </p:spPr>
      </p:pic>
      <p:pic>
        <p:nvPicPr>
          <p:cNvPr id="3077" name="Picture 5" descr="C:\Documents and Settings\14alkoe\Local Settings\Temporary Internet Files\Content.IE5\XVTKC006\MPj0402904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3581400"/>
            <a:ext cx="2819400" cy="2114550"/>
          </a:xfrm>
          <a:prstGeom prst="rect">
            <a:avLst/>
          </a:prstGeom>
          <a:noFill/>
        </p:spPr>
      </p:pic>
      <p:pic>
        <p:nvPicPr>
          <p:cNvPr id="3078" name="Picture 6" descr="C:\Program Files\Microsoft Office\MEDIA\CAGCAT10\j0199755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4572000"/>
            <a:ext cx="1724558" cy="1760220"/>
          </a:xfrm>
          <a:prstGeom prst="rect">
            <a:avLst/>
          </a:prstGeom>
          <a:noFill/>
        </p:spPr>
      </p:pic>
      <p:pic>
        <p:nvPicPr>
          <p:cNvPr id="3079" name="Picture 7" descr="C:\Documents and Settings\14alkoe\Local Settings\Temporary Internet Files\Content.IE5\OXECZ1L0\MCj0432423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5200" y="4572000"/>
            <a:ext cx="1873250" cy="17272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uiExpand="1" build="p"/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zanne" pitchFamily="2" charset="0"/>
              </a:rPr>
              <a:t>Harmful ways of bacteria</a:t>
            </a:r>
            <a:endParaRPr lang="en-US" dirty="0">
              <a:latin typeface="Cezann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Some bacteria spoil food and poison water supplies</a:t>
            </a:r>
          </a:p>
          <a:p>
            <a:pPr marL="514350" indent="-514350">
              <a:buAutoNum type="alphaUcPeriod"/>
            </a:pPr>
            <a:r>
              <a:rPr lang="en-US" dirty="0" smtClean="0"/>
              <a:t>Some causes diseases</a:t>
            </a:r>
          </a:p>
          <a:p>
            <a:pPr marL="514350" indent="-514350">
              <a:buAutoNum type="alphaUcPeriod"/>
            </a:pPr>
            <a:r>
              <a:rPr lang="en-US" dirty="0" smtClean="0"/>
              <a:t>Damage property</a:t>
            </a:r>
            <a:endParaRPr lang="en-US" dirty="0"/>
          </a:p>
        </p:txBody>
      </p:sp>
      <p:pic>
        <p:nvPicPr>
          <p:cNvPr id="4098" name="Picture 2" descr="C:\Documents and Settings\14alkoe\Local Settings\Temporary Internet Files\Content.IE5\42JMUW1N\MCj0436397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048000"/>
            <a:ext cx="3885972" cy="3429000"/>
          </a:xfrm>
          <a:prstGeom prst="rect">
            <a:avLst/>
          </a:prstGeom>
          <a:noFill/>
        </p:spPr>
      </p:pic>
      <p:pic>
        <p:nvPicPr>
          <p:cNvPr id="4099" name="Picture 3" descr="C:\Documents and Settings\14alkoe\Local Settings\Temporary Internet Files\Content.IE5\YS501U2F\MPj0438738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505200"/>
            <a:ext cx="3810000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  <p:sndAc>
      <p:stSnd>
        <p:snd r:embed="rId2" name="hamm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Goudy Stout" pitchFamily="18" charset="0"/>
              </a:rPr>
              <a:t>How to get food</a:t>
            </a:r>
            <a:endParaRPr lang="en-US" sz="3600" dirty="0">
              <a:latin typeface="Goudy Stou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</a:t>
            </a:r>
            <a:r>
              <a:rPr lang="en-US" dirty="0" smtClean="0"/>
              <a:t>Autotrophs</a:t>
            </a:r>
            <a:r>
              <a:rPr lang="en-US" dirty="0" smtClean="0"/>
              <a:t>                                        </a:t>
            </a:r>
            <a:r>
              <a:rPr lang="en-US" dirty="0" smtClean="0"/>
              <a:t>Hetrotrophs</a:t>
            </a:r>
            <a:r>
              <a:rPr lang="en-US" dirty="0" smtClean="0"/>
              <a:t>                                                                                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dirty="0" smtClean="0"/>
              <a:t>parasites                                                 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</a:t>
            </a:r>
            <a:r>
              <a:rPr lang="en-US" dirty="0" smtClean="0"/>
              <a:t>                      decomposers</a:t>
            </a:r>
            <a:endParaRPr lang="en-US" dirty="0" smtClean="0"/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1333500" y="2705100"/>
            <a:ext cx="762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020594" y="2894806"/>
            <a:ext cx="106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science.nationalgeographic.com/staticfiles/NGS/Shared/StaticFiles/Science/Images/Content/malaria-parasites-523039-s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810000"/>
            <a:ext cx="3048000" cy="2716697"/>
          </a:xfrm>
          <a:prstGeom prst="rect">
            <a:avLst/>
          </a:prstGeom>
          <a:noFill/>
        </p:spPr>
      </p:pic>
      <p:pic>
        <p:nvPicPr>
          <p:cNvPr id="1028" name="Picture 4" descr="http://www.cals.ncsu.edu/course/ent425/tutorial/muscida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4038600"/>
            <a:ext cx="3048000" cy="2413001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  <p:sndAc>
      <p:stSnd>
        <p:snd r:embed="rId2" name="suctio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Goudy Stout" pitchFamily="18" charset="0"/>
              </a:rPr>
              <a:t>Reproducing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Bacterial cells grow and then reproduce by dividing into 2 cells </a:t>
            </a:r>
          </a:p>
          <a:p>
            <a:pPr marL="514350" indent="-514350">
              <a:buAutoNum type="alphaUcPeriod"/>
            </a:pPr>
            <a:r>
              <a:rPr lang="en-US" dirty="0" smtClean="0"/>
              <a:t>Some can double in a number every 20 minuets</a:t>
            </a:r>
          </a:p>
          <a:p>
            <a:pPr marL="514350" indent="-514350">
              <a:buNone/>
            </a:pPr>
            <a:endParaRPr lang="en-US" dirty="0"/>
          </a:p>
        </p:txBody>
      </p:sp>
      <p:pic>
        <p:nvPicPr>
          <p:cNvPr id="25601" name="Picture 1" descr="http://www.umanitoba.ca/Biology/lab3/images/Alium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581400"/>
            <a:ext cx="3733800" cy="2800350"/>
          </a:xfrm>
          <a:prstGeom prst="rect">
            <a:avLst/>
          </a:prstGeom>
          <a:noFill/>
        </p:spPr>
      </p:pic>
      <p:pic>
        <p:nvPicPr>
          <p:cNvPr id="25603" name="Picture 3" descr="http://www.petervingaard.dk/images/DNAhelix_zoom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3200400"/>
            <a:ext cx="2286000" cy="3409951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  <p:sndAc>
      <p:stSnd>
        <p:snd r:embed="rId2" name="las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Cuckoo" pitchFamily="2" charset="0"/>
              </a:rPr>
              <a:t>The end!</a:t>
            </a:r>
            <a:endParaRPr lang="en-US" sz="6000" dirty="0">
              <a:latin typeface="Cuckoo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124200"/>
            <a:ext cx="8229600" cy="3276600"/>
          </a:xfrm>
        </p:spPr>
        <p:txBody>
          <a:bodyPr>
            <a:normAutofit/>
          </a:bodyPr>
          <a:lstStyle/>
          <a:p>
            <a:pPr lvl="2">
              <a:buNone/>
            </a:pPr>
            <a:r>
              <a:rPr lang="en-US" sz="6000" dirty="0" smtClean="0">
                <a:solidFill>
                  <a:srgbClr val="92D050"/>
                </a:solidFill>
                <a:latin typeface="Amazone BT" pitchFamily="66" charset="0"/>
              </a:rPr>
              <a:t>Hope you enjoyed it</a:t>
            </a:r>
            <a:r>
              <a:rPr lang="en-US" sz="6000" dirty="0" smtClean="0">
                <a:solidFill>
                  <a:srgbClr val="92D050"/>
                </a:solidFill>
              </a:rPr>
              <a:t>!</a:t>
            </a:r>
            <a:endParaRPr lang="en-US" sz="6000" dirty="0">
              <a:solidFill>
                <a:srgbClr val="92D050"/>
              </a:solidFill>
            </a:endParaRPr>
          </a:p>
        </p:txBody>
      </p:sp>
      <p:pic>
        <p:nvPicPr>
          <p:cNvPr id="1026" name="Picture 2" descr="C:\Documents and Settings\14alkoe\Local Settings\Temporary Internet Files\Content.IE5\212ZUN4F\MCj0434918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81000"/>
            <a:ext cx="3733800" cy="2667000"/>
          </a:xfrm>
          <a:prstGeom prst="rect">
            <a:avLst/>
          </a:prstGeom>
          <a:noFill/>
        </p:spPr>
      </p:pic>
      <p:pic>
        <p:nvPicPr>
          <p:cNvPr id="1027" name="Picture 3" descr="C:\Documents and Settings\14alkoe\Local Settings\Temporary Internet Files\Content.IE5\21GZKB2B\MCj0424470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4572000"/>
            <a:ext cx="2209800" cy="19812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214</TotalTime>
  <Words>196</Words>
  <Application>Microsoft Office PowerPoint</Application>
  <PresentationFormat>On-screen Show (4:3)</PresentationFormat>
  <Paragraphs>43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Flow</vt:lpstr>
      <vt:lpstr>MONERANS</vt:lpstr>
      <vt:lpstr>Bacteria’s appearance</vt:lpstr>
      <vt:lpstr>Where they’re found</vt:lpstr>
      <vt:lpstr>characteristics</vt:lpstr>
      <vt:lpstr>Beneficial applications of bacteria</vt:lpstr>
      <vt:lpstr>Harmful ways of bacteria</vt:lpstr>
      <vt:lpstr>How to get food</vt:lpstr>
      <vt:lpstr>Reproducing </vt:lpstr>
      <vt:lpstr>The end!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MONERANS</dc:title>
  <dc:creator>14alkoe</dc:creator>
  <cp:lastModifiedBy>14alkoe</cp:lastModifiedBy>
  <cp:revision>26</cp:revision>
  <dcterms:created xsi:type="dcterms:W3CDTF">2008-09-19T13:28:49Z</dcterms:created>
  <dcterms:modified xsi:type="dcterms:W3CDTF">2008-09-25T16:45:13Z</dcterms:modified>
</cp:coreProperties>
</file>