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11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2FB33-6751-4D10-BA39-B443082B28B4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22850-64C2-4AD5-935D-03623677059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22850-64C2-4AD5-935D-03623677059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22850-64C2-4AD5-935D-03623677059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22850-64C2-4AD5-935D-03623677059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22850-64C2-4AD5-935D-03623677059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22850-64C2-4AD5-935D-03623677059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22850-64C2-4AD5-935D-03623677059A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22850-64C2-4AD5-935D-03623677059A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22850-64C2-4AD5-935D-03623677059A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22850-64C2-4AD5-935D-03623677059A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1EADB3F-ACDD-4112-839D-FB1F5278502E}" type="datetimeFigureOut">
              <a:rPr lang="en-US" smtClean="0"/>
              <a:pPr/>
              <a:t>3/16/2009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0E37C12-5C4F-4070-8D52-E01B7B2B07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1.wav"/><Relationship Id="rId7" Type="http://schemas.openxmlformats.org/officeDocument/2006/relationships/hyperlink" Target="http://images.google.com/imgres?imgurl=http://www.sciencelearn.org.nz/var/sciencelearn/storage/images/contexts/sporting_edge/sci_media/cardiac_muscle__1/26626-3-eng-NZ/cardiac_muscle_full_size_portrait.gif&amp;imgrefurl=http://www.sciencelearn.org.nz/contexts/sporting_edge/sci_media/images/cardiac_muscle&amp;usg=__9aF6_XFnBdq5kFbWdu-xDs500mM=&amp;h=509&amp;w=339&amp;sz=78&amp;hl=en&amp;start=7&amp;tbnid=7UIOiyW8638sCM:&amp;tbnh=131&amp;tbnw=87&amp;prev=/images?q=muscles+by+your+heart&amp;hl=en&amp;safe=active&amp;rlz=1T4GWYG_en___US29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/imgres?imgurl=http://www.athleticstrengthandpower.com/images/abdominal_muscles.png&amp;imgrefurl=http://thetruthaboutsixpackabsreview.com/blog/sculpt-your-six-pack-with-the-truth-about-abs&amp;usg=__vmyP78rQskMduOY6a14BSSRr78M=&amp;h=360&amp;w=287&amp;sz=163&amp;hl=en&amp;start=20&amp;um=1&amp;tbnid=i1pMRmxqIoiI_M:&amp;tbnh=121&amp;tbnw=96&amp;prev=/images?q=muscles+in+your+body&amp;um=1&amp;hl=en&amp;safe=active&amp;rlz=1T4GWYG_en___US292&amp;sa=N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http://www.unm.edu/~vscience/images/31-3430%20Human%20Cardiac%20Muscle,%20Older,%20sec.%20(400x).jpg&amp;imgrefurl=http://www.unm.edu/~vscience/microscopy.htm&amp;usg=__tgYba2sO2fOMhcRKcUO1OAOA9xg=&amp;h=752&amp;w=1000&amp;sz=65&amp;hl=en&amp;start=12&amp;um=1&amp;tbnid=bchEJfnX2OoJ0M:&amp;tbnh=112&amp;tbnw=149&amp;prev=/images?q=cardiac+muscle&amp;um=1&amp;hl=en&amp;safe=active" TargetMode="External"/><Relationship Id="rId3" Type="http://schemas.openxmlformats.org/officeDocument/2006/relationships/audio" Target="../media/audio3.wav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/imgres?imgurl=http://biology.ucf.edu/~logiudice/zoo3713/Files/image066.gif&amp;imgrefurl=http://biology.ucf.edu/~logiudice/zoo3713/ZOO%203713%20Overheads.htm&amp;usg=__4-i5jjuj0kttpmb5YP0UnRJWi0w=&amp;h=295&amp;w=432&amp;sz=31&amp;hl=en&amp;start=21&amp;um=1&amp;tbnid=SxCk7oHqPMJT1M:&amp;tbnh=86&amp;tbnw=126&amp;prev=/images?q=smooth+muscle&amp;start=20&amp;ndsp=20&amp;um=1&amp;hl=en&amp;safe=active&amp;sa=N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images.google.com/imgres?imgurl=http://washington.uwc.edu/about/faculty/schaefer_w/TISSUES/skeletal_muscle2.jpg&amp;imgrefurl=http://www.freegames.net.nz/games/files/1641/cowboy-cheerleaders-photos-0/?skeletal-muscle-photo&amp;usg=__BKVmWzRErMeFwMelK_2Q9bGPAk0=&amp;h=1024&amp;w=1280&amp;sz=1181&amp;hl=en&amp;start=4&amp;um=1&amp;tbnid=NFVdBX_jSk5d_M:&amp;tbnh=120&amp;tbnw=150&amp;prev=/images?q=skeletal+muscle&amp;um=1&amp;hl=en&amp;safe=active&amp;sa=N" TargetMode="External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images.google.com/imgres?imgurl=http://www.scienceclarified.com/images/uesc_07_img0385.jpg&amp;imgrefurl=http://www.scienceclarified.com/Ma-Mu/Muscular-System.html&amp;usg=__xnCjSWFEn8fylU9xJRQ6ZSK_vgA=&amp;h=255&amp;w=438&amp;sz=24&amp;hl=en&amp;start=25&amp;um=1&amp;tbnid=EUGwngto60xA-M:&amp;tbnh=74&amp;tbnw=127&amp;prev=/images?q=skeletal+muscles&amp;start=20&amp;ndsp=20&amp;um=1&amp;hl=en&amp;safe=active&amp;rlz=1T4GWYG_en___US292&amp;sa=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hyperlink" Target="http://images.google.com/imgres?imgurl=http://nprasunpriya.googlepages.com/camuscle.GIF/camuscle-full.jpg&amp;imgrefurl=http://nprasunpriya.googlepages.com/cardiacmuscle&amp;usg=__XaAjHNGFvP62RTG9N9Z5gJ8M6yE=&amp;h=226&amp;w=327&amp;sz=27&amp;hl=en&amp;start=33&amp;tbnid=7heyl0ncsJqkxM:&amp;tbnh=82&amp;tbnw=118&amp;prev=/images?q=cardiacmuscles&amp;start=20&amp;ndsp=20&amp;hl=en&amp;safe=active&amp;rlz=1T4GWYG_en___US292&amp;sa=N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http://images.google.com/imgres?imgurl=http://lams.slcusd.org/pages/teachers/coward/webzine2k3/sixth/nicoleweb/chantelleweb/muscles-body.gif&amp;imgrefurl=http://lams.slcusd.org/pages/teachers/coward/webzine2k3/sixth/nicoleweb/chantelleweb/ceberal%20palsy.htm&amp;usg=__zqATVst8aX7C67e8SauwfTGl9UY=&amp;h=547&amp;w=321&amp;sz=20&amp;hl=en&amp;start=20&amp;um=1&amp;tbnid=ajSgogpMkM1RFM:&amp;tbnh=133&amp;tbnw=78&amp;prev=/images?q=muscles+of+the+body&amp;um=1&amp;hl=en&amp;safe=active&amp;rlz=1T4GWYG_en___US253&amp;sa=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8062912" cy="1470025"/>
          </a:xfrm>
        </p:spPr>
        <p:txBody>
          <a:bodyPr/>
          <a:lstStyle/>
          <a:p>
            <a:r>
              <a:rPr lang="en-US" b="1" dirty="0" smtClean="0"/>
              <a:t>MUSCLUAR SYSTEM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By Hannah, Madi, and Faith</a:t>
            </a:r>
            <a:endParaRPr lang="en-US" sz="2400" dirty="0">
              <a:solidFill>
                <a:schemeClr val="accent1"/>
              </a:solidFill>
            </a:endParaRPr>
          </a:p>
        </p:txBody>
      </p:sp>
      <p:pic>
        <p:nvPicPr>
          <p:cNvPr id="6146" name="Picture 2" descr="http://tbn0.google.com/images?q=tbn:i1pMRmxqIoiI_M:http://www.athleticstrengthandpower.com/images/abdominal_muscles.pn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81200" y="4114800"/>
            <a:ext cx="1905000" cy="2362200"/>
          </a:xfrm>
          <a:prstGeom prst="rect">
            <a:avLst/>
          </a:prstGeom>
          <a:noFill/>
        </p:spPr>
      </p:pic>
      <p:pic>
        <p:nvPicPr>
          <p:cNvPr id="6148" name="Picture 4" descr="http://static.howstuffworks.com/gif/adam/images/en/superficial-anterior-muscles-picture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1371600"/>
            <a:ext cx="2819400" cy="2331720"/>
          </a:xfrm>
          <a:prstGeom prst="rect">
            <a:avLst/>
          </a:prstGeom>
          <a:noFill/>
        </p:spPr>
      </p:pic>
      <p:pic>
        <p:nvPicPr>
          <p:cNvPr id="6150" name="Picture 6" descr="http://tbn2.google.com/images?q=tbn:7UIOiyW8638sCM:http://www.sciencelearn.org.nz/var/sciencelearn/storage/images/contexts/sporting_edge/sci_media/cardiac_muscle__1/26626-3-eng-NZ/cardiac_muscle_full_size_portrait.gif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57800" y="4114800"/>
            <a:ext cx="1752600" cy="2438400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  <p:sndAc>
      <p:stSnd>
        <p:snd r:embed="rId3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facts about muscles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If we did not have cardiac muscles in our bodies our heart would not be able to pump blood throughout our bodies!!!!</a:t>
            </a: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Did you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know muscles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 your body are made to contract or shorten? </a:t>
            </a: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Did you know that it takes 100 muscles to write your name ?</a:t>
            </a: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Muscle tissues are made of fibers that run beside each other.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comb dir="vert"/>
    <p:sndAc>
      <p:stSnd>
        <p:snd r:embed="rId3" name="hamm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is </a:t>
            </a:r>
            <a:r>
              <a:rPr lang="en-US" b="1" dirty="0" smtClean="0"/>
              <a:t>three</a:t>
            </a:r>
            <a:r>
              <a:rPr lang="en-US" dirty="0" smtClean="0"/>
              <a:t> types of muscles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type is skeletal muscles</a:t>
            </a:r>
          </a:p>
          <a:p>
            <a:r>
              <a:rPr lang="en-US" dirty="0" smtClean="0"/>
              <a:t>Another type is smooth muscles</a:t>
            </a:r>
          </a:p>
          <a:p>
            <a:r>
              <a:rPr lang="en-US" dirty="0" smtClean="0"/>
              <a:t>The last type is cardiac muscles</a:t>
            </a:r>
            <a:endParaRPr lang="en-US" dirty="0"/>
          </a:p>
        </p:txBody>
      </p:sp>
      <p:pic>
        <p:nvPicPr>
          <p:cNvPr id="29698" name="Picture 2" descr="http://tbn1.google.com/images?q=tbn:NFVdBX_jSk5d_M:http://washington.uwc.edu/about/faculty/schaefer_w/TISSUES/skeletal_muscle2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3810000"/>
            <a:ext cx="2057400" cy="1752601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29700" name="Picture 4" descr="http://tbn0.google.com/images?q=tbn:SxCk7oHqPMJT1M:http://biology.ucf.edu/~logiudice/zoo3713/Files/image066.gif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24200" y="3810000"/>
            <a:ext cx="2133600" cy="1752600"/>
          </a:xfrm>
          <a:prstGeom prst="rect">
            <a:avLst/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29702" name="Picture 6" descr="http://tbn0.google.com/images?q=tbn:bchEJfnX2OoJ0M:http://www.unm.edu/~vscience/images/31-3430%2520Human%2520Cardiac%2520Muscle,%2520Older,%2520sec.%2520(400x).jpg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91200" y="3810000"/>
            <a:ext cx="2362200" cy="1752600"/>
          </a:xfrm>
          <a:prstGeom prst="rect">
            <a:avLst/>
          </a:prstGeom>
          <a:noFill/>
          <a:ln w="76200">
            <a:solidFill>
              <a:schemeClr val="bg2">
                <a:lumMod val="10000"/>
              </a:schemeClr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57200" y="58674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skeletal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05200" y="58674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smooth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48400" y="57912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cardiac</a:t>
            </a:r>
            <a:endParaRPr lang="en-US" dirty="0"/>
          </a:p>
        </p:txBody>
      </p:sp>
    </p:spTree>
  </p:cSld>
  <p:clrMapOvr>
    <a:masterClrMapping/>
  </p:clrMapOvr>
  <p:transition>
    <p:circle/>
    <p:sndAc>
      <p:stSnd>
        <p:snd r:embed="rId3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Skeletal Muscle: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muscle is also called voluntary and striated muscles</a:t>
            </a:r>
          </a:p>
          <a:p>
            <a:r>
              <a:rPr lang="en-US" dirty="0" smtClean="0"/>
              <a:t>Tire very quick </a:t>
            </a:r>
          </a:p>
          <a:p>
            <a:r>
              <a:rPr lang="en-US" dirty="0" smtClean="0"/>
              <a:t>React quick</a:t>
            </a:r>
          </a:p>
          <a:p>
            <a:r>
              <a:rPr lang="en-US" dirty="0" smtClean="0"/>
              <a:t>If they don’t contract you would not be able to move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098" name="Picture 2" descr="http://tbn0.google.com/images?q=tbn:EUGwngto60xA-M:http://www.scienceclarified.com/images/uesc_07_img0385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0400" y="4495800"/>
            <a:ext cx="3581400" cy="190500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40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Smooth Muscles: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have bands</a:t>
            </a:r>
          </a:p>
          <a:p>
            <a:r>
              <a:rPr lang="en-US" dirty="0" smtClean="0"/>
              <a:t>They are involuntary because they contract without you making it </a:t>
            </a:r>
          </a:p>
          <a:p>
            <a:r>
              <a:rPr lang="en-US" dirty="0" smtClean="0"/>
              <a:t>This type of muscle is used for breathing, blood pressure, and movements of the digestive system</a:t>
            </a:r>
          </a:p>
          <a:p>
            <a:r>
              <a:rPr lang="en-US" dirty="0" smtClean="0"/>
              <a:t>React slowly</a:t>
            </a:r>
          </a:p>
          <a:p>
            <a:r>
              <a:rPr lang="en-US" dirty="0" smtClean="0"/>
              <a:t>Tire slowly</a:t>
            </a:r>
          </a:p>
        </p:txBody>
      </p:sp>
      <p:pic>
        <p:nvPicPr>
          <p:cNvPr id="3074" name="Picture 2" descr="muscle7.jpg (114301 bytes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4495800"/>
            <a:ext cx="2641600" cy="198120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  <p:sndAc>
      <p:stSnd>
        <p:snd r:embed="rId3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Cardiac Muscles: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tire, if they do tire you would die</a:t>
            </a:r>
          </a:p>
          <a:p>
            <a:r>
              <a:rPr lang="en-US" dirty="0" smtClean="0"/>
              <a:t>The heart is the only place you can find a Cardiac muscle</a:t>
            </a:r>
          </a:p>
          <a:p>
            <a:r>
              <a:rPr lang="en-US" dirty="0" smtClean="0"/>
              <a:t>It branches out into many directions </a:t>
            </a:r>
          </a:p>
          <a:p>
            <a:r>
              <a:rPr lang="en-US" dirty="0" smtClean="0"/>
              <a:t>This muscle makes the heart beat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</a:t>
            </a:r>
            <a:endParaRPr lang="en-US" dirty="0"/>
          </a:p>
        </p:txBody>
      </p:sp>
      <p:pic>
        <p:nvPicPr>
          <p:cNvPr id="2050" name="Picture 2" descr="http://tbn2.google.com/images?q=tbn:7heyl0ncsJqkxM:http://nprasunpriya.googlepages.com/camuscle.GIF/camuscle-full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00800" y="4724400"/>
            <a:ext cx="2286000" cy="158857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  <p:sndAc>
      <p:stSnd>
        <p:snd r:embed="rId3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your muscles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bend your arm like you are going off your muscles your biceps </a:t>
            </a:r>
            <a:r>
              <a:rPr lang="en-US" b="1" dirty="0" smtClean="0"/>
              <a:t>contact</a:t>
            </a:r>
            <a:r>
              <a:rPr lang="en-US" dirty="0" smtClean="0"/>
              <a:t> and triceps </a:t>
            </a:r>
            <a:r>
              <a:rPr lang="en-US" i="1" dirty="0" smtClean="0"/>
              <a:t>relax</a:t>
            </a:r>
          </a:p>
          <a:p>
            <a:r>
              <a:rPr lang="en-US" dirty="0" smtClean="0"/>
              <a:t>When you straiten your arm your triceps </a:t>
            </a:r>
            <a:r>
              <a:rPr lang="en-US" b="1" dirty="0" smtClean="0"/>
              <a:t>contract</a:t>
            </a:r>
            <a:r>
              <a:rPr lang="en-US" dirty="0" smtClean="0"/>
              <a:t> and your biceps </a:t>
            </a:r>
            <a:r>
              <a:rPr lang="en-US" i="1" dirty="0" smtClean="0"/>
              <a:t>relax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 descr="http://www.arn.org/docs/glicksman/090104%20fig1bicep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4495800"/>
            <a:ext cx="3276600" cy="21177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Contracting muscles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Nerves carry messages from brain and spinal cords to muscles start contracting</a:t>
            </a:r>
          </a:p>
          <a:p>
            <a:r>
              <a:rPr lang="en-US" dirty="0" smtClean="0"/>
              <a:t>There are no strong or weak contraction of a muscle fiber</a:t>
            </a:r>
          </a:p>
          <a:p>
            <a:r>
              <a:rPr lang="en-US" dirty="0" smtClean="0"/>
              <a:t>The strength of the contraction depends on how many muscles get the message from the brain</a:t>
            </a:r>
          </a:p>
          <a:p>
            <a:r>
              <a:rPr lang="en-US" dirty="0" smtClean="0"/>
              <a:t>Your strong muscles contract when you hit a ball with a bat than to open a text book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3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8">
              <a:buNone/>
            </a:pPr>
            <a:r>
              <a:rPr lang="en-US" sz="9600" dirty="0" smtClean="0">
                <a:solidFill>
                  <a:schemeClr val="accent1"/>
                </a:solidFill>
              </a:rPr>
              <a:t>The End</a:t>
            </a:r>
            <a:endParaRPr lang="en-US" sz="9600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http://tbn0.google.com/images?q=tbn:ajSgogpMkM1RFM:http://lams.slcusd.org/pages/teachers/coward/webzine2k3/sixth/nicoleweb/chantelleweb/muscles-body.gif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3429000"/>
            <a:ext cx="2590800" cy="28670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3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192</TotalTime>
  <Words>315</Words>
  <Application>Microsoft Office PowerPoint</Application>
  <PresentationFormat>On-screen Show (4:3)</PresentationFormat>
  <Paragraphs>50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Module</vt:lpstr>
      <vt:lpstr>MUSCLUAR SYSTEM</vt:lpstr>
      <vt:lpstr>Interesting facts about muscles </vt:lpstr>
      <vt:lpstr>There is three types of muscles</vt:lpstr>
      <vt:lpstr>The Skeletal Muscle:</vt:lpstr>
      <vt:lpstr>The Smooth Muscles:</vt:lpstr>
      <vt:lpstr>The Cardiac Muscles:</vt:lpstr>
      <vt:lpstr>Moving your muscles</vt:lpstr>
      <vt:lpstr>Contracting muscles</vt:lpstr>
      <vt:lpstr>Slide 9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Muscular System</dc:title>
  <dc:creator>Wendy Voborny</dc:creator>
  <cp:lastModifiedBy>14haker</cp:lastModifiedBy>
  <cp:revision>25</cp:revision>
  <dcterms:created xsi:type="dcterms:W3CDTF">2009-02-28T22:17:56Z</dcterms:created>
  <dcterms:modified xsi:type="dcterms:W3CDTF">2009-03-16T13:54:31Z</dcterms:modified>
</cp:coreProperties>
</file>