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69" d="100"/>
          <a:sy n="69" d="100"/>
        </p:scale>
        <p:origin x="1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7AD0E-1876-4B82-8A65-3D864C181954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44543-87BE-433E-BCDA-9ED2A68C4A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44543-87BE-433E-BCDA-9ED2A68C4A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B153863-BBF9-452E-8F99-6897701AA0FF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E6C1087-1781-4AA5-8B99-F7DD2CC8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Protists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Ivy, Bailey, and Hannah</a:t>
            </a:r>
            <a:endParaRPr lang="en-US" dirty="0"/>
          </a:p>
        </p:txBody>
      </p:sp>
      <p:pic>
        <p:nvPicPr>
          <p:cNvPr id="4" name="Picture 3" descr="fungus protis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124200"/>
            <a:ext cx="3352800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ssolve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229600" cy="4525963"/>
          </a:xfrm>
        </p:spPr>
        <p:txBody>
          <a:bodyPr/>
          <a:lstStyle/>
          <a:p>
            <a:r>
              <a:rPr lang="en-US" b="1" dirty="0" smtClean="0"/>
              <a:t>Unicellular </a:t>
            </a:r>
            <a:r>
              <a:rPr lang="en-US" dirty="0" smtClean="0"/>
              <a:t>( made up of one cell)</a:t>
            </a:r>
          </a:p>
          <a:p>
            <a:r>
              <a:rPr lang="en-US" dirty="0" smtClean="0"/>
              <a:t>Bigger than </a:t>
            </a:r>
            <a:r>
              <a:rPr lang="en-US" dirty="0" err="1" smtClean="0"/>
              <a:t>monerans</a:t>
            </a:r>
            <a:r>
              <a:rPr lang="en-US" dirty="0" smtClean="0"/>
              <a:t> but you need a microscope to see them</a:t>
            </a:r>
          </a:p>
          <a:p>
            <a:r>
              <a:rPr lang="en-US" dirty="0" smtClean="0"/>
              <a:t>Has a </a:t>
            </a:r>
            <a:r>
              <a:rPr lang="en-US" b="1" dirty="0" smtClean="0"/>
              <a:t>nucleus</a:t>
            </a:r>
          </a:p>
          <a:p>
            <a:r>
              <a:rPr lang="en-US" dirty="0" smtClean="0"/>
              <a:t>Live in a </a:t>
            </a:r>
            <a:r>
              <a:rPr lang="en-US" b="1" dirty="0" smtClean="0"/>
              <a:t>watery </a:t>
            </a:r>
            <a:r>
              <a:rPr lang="en-US" dirty="0" smtClean="0"/>
              <a:t>environment </a:t>
            </a:r>
          </a:p>
          <a:p>
            <a:r>
              <a:rPr lang="en-US" dirty="0" smtClean="0"/>
              <a:t>Live alone but may live in colonies</a:t>
            </a:r>
          </a:p>
          <a:p>
            <a:r>
              <a:rPr lang="en-US" dirty="0" smtClean="0"/>
              <a:t>Evolved about 1.5 billion years ago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edge/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Appearance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Pseudopod</a:t>
            </a:r>
            <a:r>
              <a:rPr lang="en-US" dirty="0" smtClean="0"/>
              <a:t>- “false foot” (big blob)</a:t>
            </a:r>
          </a:p>
          <a:p>
            <a:r>
              <a:rPr lang="en-US" dirty="0" smtClean="0"/>
              <a:t>Cilia-like tiny oars to help it move and acts like a </a:t>
            </a:r>
            <a:r>
              <a:rPr lang="en-US" dirty="0" err="1" smtClean="0"/>
              <a:t>senors</a:t>
            </a:r>
            <a:r>
              <a:rPr lang="en-US" dirty="0" smtClean="0"/>
              <a:t> (are tiny hairs)</a:t>
            </a:r>
          </a:p>
          <a:p>
            <a:r>
              <a:rPr lang="en-US" dirty="0" smtClean="0"/>
              <a:t>Flagellates-propels a cell through its environment with a whip-like tail</a:t>
            </a:r>
          </a:p>
        </p:txBody>
      </p:sp>
      <p:pic>
        <p:nvPicPr>
          <p:cNvPr id="4" name="Picture 3" descr="blo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00600"/>
            <a:ext cx="2371725" cy="1862098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5" name="Picture 4" descr="cili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304800"/>
            <a:ext cx="1743075" cy="1390650"/>
          </a:xfrm>
          <a:prstGeom prst="snip2DiagRect">
            <a:avLst>
              <a:gd name="adj1" fmla="val 0"/>
              <a:gd name="adj2" fmla="val 16667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spd="med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are found in a </a:t>
            </a:r>
            <a:r>
              <a:rPr lang="en-US" b="1" dirty="0" smtClean="0"/>
              <a:t>watery environment</a:t>
            </a:r>
            <a:r>
              <a:rPr lang="en-US" dirty="0" smtClean="0"/>
              <a:t>( salty oceans ,fresh water, and in moist soil)</a:t>
            </a:r>
          </a:p>
          <a:p>
            <a:r>
              <a:rPr lang="en-US" dirty="0" smtClean="0"/>
              <a:t>Others live inside larger organisms (parasites)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wa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4419600"/>
            <a:ext cx="2819400" cy="1981200"/>
          </a:xfrm>
          <a:prstGeom prst="rect">
            <a:avLst/>
          </a:prstGeom>
          <a:scene3d>
            <a:camera prst="isometricLeftDown"/>
            <a:lightRig rig="threePt" dir="t"/>
          </a:scene3d>
        </p:spPr>
      </p:pic>
    </p:spTree>
  </p:cSld>
  <p:clrMapOvr>
    <a:masterClrMapping/>
  </p:clrMapOvr>
  <p:transition>
    <p:wheel spokes="8"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Autotrophs</a:t>
            </a:r>
            <a:endParaRPr lang="en-US" dirty="0" smtClean="0"/>
          </a:p>
          <a:p>
            <a:r>
              <a:rPr lang="en-US" dirty="0" err="1" smtClean="0"/>
              <a:t>Heterotrophs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green protis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28600"/>
            <a:ext cx="2090738" cy="19050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5" name="Picture 4" descr="c 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4114800"/>
            <a:ext cx="2514600" cy="2362200"/>
          </a:xfrm>
          <a:prstGeom prst="rect">
            <a:avLst/>
          </a:prstGeom>
        </p:spPr>
      </p:pic>
      <p:pic>
        <p:nvPicPr>
          <p:cNvPr id="6" name="Picture 5" descr="hunt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2895600"/>
            <a:ext cx="4648200" cy="3962400"/>
          </a:xfrm>
          <a:prstGeom prst="rect">
            <a:avLst/>
          </a:prstGeom>
        </p:spPr>
      </p:pic>
      <p:pic>
        <p:nvPicPr>
          <p:cNvPr id="7" name="Picture 6" descr="evi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3413" y="3810000"/>
            <a:ext cx="890587" cy="1047750"/>
          </a:xfrm>
          <a:prstGeom prst="rect">
            <a:avLst/>
          </a:prstGeom>
        </p:spPr>
      </p:pic>
    </p:spTree>
  </p:cSld>
  <p:clrMapOvr>
    <a:masterClrMapping/>
  </p:clrMapOvr>
  <p:transition>
    <p:checker/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Reproduce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fission- split in two</a:t>
            </a:r>
            <a:endParaRPr lang="en-US" dirty="0"/>
          </a:p>
        </p:txBody>
      </p:sp>
      <p:pic>
        <p:nvPicPr>
          <p:cNvPr id="4" name="Picture 3" descr="reprodu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3505200"/>
            <a:ext cx="2581275" cy="2867025"/>
          </a:xfrm>
          <a:prstGeom prst="rect">
            <a:avLst/>
          </a:prstGeom>
          <a:ln>
            <a:noFill/>
          </a:ln>
          <a:effectLst>
            <a:glow rad="101600">
              <a:srgbClr val="92D050">
                <a:alpha val="60000"/>
              </a:srgbClr>
            </a:glow>
            <a:softEdge rad="112500"/>
          </a:effectLst>
        </p:spPr>
      </p:pic>
    </p:spTree>
  </p:cSld>
  <p:clrMapOvr>
    <a:masterClrMapping/>
  </p:clrMapOvr>
  <p:transition>
    <p:randomBar dir="vert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Harmful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can cause diseases in humans and animals</a:t>
            </a:r>
          </a:p>
          <a:p>
            <a:r>
              <a:rPr lang="en-US" dirty="0" smtClean="0"/>
              <a:t>For example it causes African sleeping sickness and diseases in the intestines</a:t>
            </a:r>
          </a:p>
          <a:p>
            <a:r>
              <a:rPr lang="en-US" dirty="0" smtClean="0"/>
              <a:t>Malaria is a disease</a:t>
            </a:r>
          </a:p>
          <a:p>
            <a:r>
              <a:rPr lang="en-US" dirty="0" smtClean="0"/>
              <a:t>Another disease is red tide that may kill you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ed tid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5029200"/>
            <a:ext cx="1790700" cy="16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101600">
              <a:srgbClr val="FF0000">
                <a:alpha val="60000"/>
              </a:srgbClr>
            </a:glow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cross"/>
            <a:contourClr>
              <a:srgbClr val="969696"/>
            </a:contourClr>
          </a:sp3d>
        </p:spPr>
      </p:pic>
    </p:spTree>
  </p:cSld>
  <p:clrMapOvr>
    <a:masterClrMapping/>
  </p:clrMapOvr>
  <p:transition>
    <p:zoom dir="in"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70432"/>
          </a:xfrm>
        </p:spPr>
        <p:txBody>
          <a:bodyPr>
            <a:normAutofit/>
          </a:bodyPr>
          <a:lstStyle/>
          <a:p>
            <a:r>
              <a:rPr lang="en-US" dirty="0" smtClean="0"/>
              <a:t>Beneficial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err="1" smtClean="0"/>
              <a:t>Protists</a:t>
            </a:r>
            <a:r>
              <a:rPr lang="en-US" dirty="0" smtClean="0"/>
              <a:t> shells can be used for building, writing, drawing, and chalk</a:t>
            </a:r>
          </a:p>
          <a:p>
            <a:r>
              <a:rPr lang="en-US" dirty="0" smtClean="0"/>
              <a:t>Can be used in creamy food items (ex. Easy cheese, frosting, and some ice creams)</a:t>
            </a:r>
            <a:endParaRPr lang="en-US" dirty="0"/>
          </a:p>
        </p:txBody>
      </p:sp>
      <p:pic>
        <p:nvPicPr>
          <p:cNvPr id="4" name="Picture 3" descr="easy chee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3988676"/>
            <a:ext cx="1981200" cy="2869324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" name="Picture 4" descr="ice crea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4343400"/>
            <a:ext cx="2628900" cy="2362200"/>
          </a:xfrm>
          <a:prstGeom prst="ellipse">
            <a:avLst/>
          </a:prstGeom>
          <a:ln w="190500" cap="rnd">
            <a:solidFill>
              <a:schemeClr val="accent5">
                <a:lumMod val="20000"/>
                <a:lumOff val="8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circle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9600" dirty="0" smtClean="0"/>
              <a:t>THE END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3352800"/>
            <a:ext cx="1606550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>
    <p:newsflash/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193</Words>
  <Application>Microsoft Office PowerPoint</Application>
  <PresentationFormat>On-screen Show (4:3)</PresentationFormat>
  <Paragraphs>33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Protists</vt:lpstr>
      <vt:lpstr>Characteristics</vt:lpstr>
      <vt:lpstr> Appearance</vt:lpstr>
      <vt:lpstr>location</vt:lpstr>
      <vt:lpstr>Get food</vt:lpstr>
      <vt:lpstr>Reproduce</vt:lpstr>
      <vt:lpstr>Harmful</vt:lpstr>
      <vt:lpstr>Beneficial </vt:lpstr>
      <vt:lpstr>      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Protists</dc:title>
  <dc:creator>14haker</dc:creator>
  <cp:lastModifiedBy>14haker</cp:lastModifiedBy>
  <cp:revision>28</cp:revision>
  <dcterms:created xsi:type="dcterms:W3CDTF">2008-09-18T13:46:32Z</dcterms:created>
  <dcterms:modified xsi:type="dcterms:W3CDTF">2008-09-25T16:32:20Z</dcterms:modified>
</cp:coreProperties>
</file>