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18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8978E6-B668-4718-A85F-EC9FAC8E5EE8}" type="datetimeFigureOut">
              <a:rPr lang="en-US" smtClean="0"/>
              <a:pPr/>
              <a:t>3/17/2009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DADFCA4-6B0A-41D8-9B79-071D17447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q.ubc.ca/wp-content/uploads/2006/08/bonestructure%5b1%5d.jpg" TargetMode="Externa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tpub.com/content/armymedical/MD0956/MD09560024im.jpg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.about.com/f/p/440/graphics/images/en/19623.jpg" TargetMode="Externa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images.google.com/imgres?imgurl=http://graphics8.nytimes.com/images/2007/08/01/health/adam/19399.jpg&amp;imgrefurl=http://www.nytimes.com/imagepages/2007/08/01/health/adam/19399Thestructureofajoint.html&amp;usg=__nMFuXjX6Zz-4fOYxeGXwpfc8a7g=&amp;h=320&amp;w=400&amp;sz=50&amp;hl=en&amp;start=23&amp;um=1&amp;tbnid=_yJtAMF_D9FdjM:&amp;tbnh=99&amp;tbnw=124&amp;prev=/images?q=bone+joints&amp;start=20&amp;ndsp=20&amp;um=1&amp;hl=en&amp;safe=active&amp;rlz=1T4GWYG_enUS315US275&amp;sa=N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Skeletal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Bailey and Allison</a:t>
            </a:r>
            <a:endParaRPr lang="en-US" dirty="0"/>
          </a:p>
        </p:txBody>
      </p:sp>
    </p:spTree>
  </p:cSld>
  <p:clrMapOvr>
    <a:masterClrMapping/>
  </p:clrMapOvr>
  <p:transition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two kinds of tissues tat hold your bones together</a:t>
            </a:r>
          </a:p>
          <a:p>
            <a:pPr lvl="1"/>
            <a:r>
              <a:rPr lang="en-US" dirty="0" smtClean="0"/>
              <a:t>Ligaments </a:t>
            </a:r>
          </a:p>
          <a:p>
            <a:pPr lvl="1"/>
            <a:r>
              <a:rPr lang="en-US" dirty="0" smtClean="0"/>
              <a:t>Tendons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10242" name="Picture 2" descr="http://graphics8.nytimes.com/images/2007/08/01/health/adam/1908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743200"/>
            <a:ext cx="38100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There are five main </a:t>
            </a:r>
            <a:r>
              <a:rPr lang="en-US" sz="2400" dirty="0" err="1" smtClean="0"/>
              <a:t>fuctions</a:t>
            </a:r>
            <a:r>
              <a:rPr lang="en-US" sz="2400" dirty="0" smtClean="0"/>
              <a:t>    </a:t>
            </a:r>
          </a:p>
          <a:p>
            <a:pPr lvl="1"/>
            <a:r>
              <a:rPr lang="en-US" sz="2400" dirty="0" smtClean="0"/>
              <a:t>Provides shape and form</a:t>
            </a:r>
          </a:p>
          <a:p>
            <a:pPr lvl="1"/>
            <a:r>
              <a:rPr lang="en-US" sz="2400" dirty="0" smtClean="0"/>
              <a:t>Allows movement</a:t>
            </a:r>
          </a:p>
          <a:p>
            <a:pPr lvl="1"/>
            <a:r>
              <a:rPr lang="en-US" sz="2400" dirty="0" smtClean="0"/>
              <a:t>Protects tissues and organs</a:t>
            </a:r>
          </a:p>
          <a:p>
            <a:pPr lvl="1"/>
            <a:r>
              <a:rPr lang="en-US" sz="2400" dirty="0" smtClean="0"/>
              <a:t>Stores materials</a:t>
            </a:r>
          </a:p>
          <a:p>
            <a:pPr lvl="1"/>
            <a:r>
              <a:rPr lang="en-US" sz="2400" dirty="0" smtClean="0"/>
              <a:t>Makes blood cells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Movement of muscles allow you to move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Your back bone protects your spinal cord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Long bones in your body help make blood cells.(like the ones in your arms and legs)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ransition>
    <p:comb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			Parts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There are 206 bones in your body</a:t>
            </a:r>
          </a:p>
          <a:p>
            <a:pPr lvl="1"/>
            <a:r>
              <a:rPr lang="en-US" sz="2000" dirty="0" smtClean="0"/>
              <a:t>Skull                            femur</a:t>
            </a:r>
          </a:p>
          <a:p>
            <a:pPr lvl="1"/>
            <a:r>
              <a:rPr lang="en-US" sz="2000" dirty="0" smtClean="0"/>
              <a:t>Clavicle                       patella   </a:t>
            </a:r>
          </a:p>
          <a:p>
            <a:pPr lvl="1"/>
            <a:r>
              <a:rPr lang="en-US" sz="2000" dirty="0" err="1" smtClean="0"/>
              <a:t>Scalpula</a:t>
            </a:r>
            <a:r>
              <a:rPr lang="en-US" sz="2000" dirty="0" smtClean="0"/>
              <a:t>                       fibula </a:t>
            </a:r>
          </a:p>
          <a:p>
            <a:pPr lvl="1"/>
            <a:r>
              <a:rPr lang="en-US" sz="2000" dirty="0" smtClean="0"/>
              <a:t>Sternum                       tibia</a:t>
            </a:r>
          </a:p>
          <a:p>
            <a:pPr lvl="1"/>
            <a:r>
              <a:rPr lang="en-US" sz="2000" dirty="0" smtClean="0"/>
              <a:t>Ribs                              </a:t>
            </a:r>
            <a:r>
              <a:rPr lang="en-US" sz="2000" dirty="0" err="1" smtClean="0"/>
              <a:t>tarsals</a:t>
            </a:r>
            <a:endParaRPr lang="en-US" sz="2000" dirty="0" smtClean="0"/>
          </a:p>
          <a:p>
            <a:pPr lvl="1"/>
            <a:r>
              <a:rPr lang="en-US" sz="2000" dirty="0" smtClean="0"/>
              <a:t>Vertebral                        metatarsals</a:t>
            </a:r>
          </a:p>
          <a:p>
            <a:pPr lvl="1"/>
            <a:r>
              <a:rPr lang="en-US" sz="2000" dirty="0" smtClean="0"/>
              <a:t>Column                           </a:t>
            </a:r>
          </a:p>
          <a:p>
            <a:pPr lvl="1"/>
            <a:r>
              <a:rPr lang="en-US" sz="2000" dirty="0" smtClean="0"/>
              <a:t>Ulna</a:t>
            </a:r>
          </a:p>
          <a:p>
            <a:pPr lvl="1"/>
            <a:r>
              <a:rPr lang="en-US" sz="2000" dirty="0" smtClean="0"/>
              <a:t>Radius</a:t>
            </a:r>
          </a:p>
          <a:p>
            <a:pPr lvl="1"/>
            <a:r>
              <a:rPr lang="en-US" sz="2000" dirty="0" smtClean="0"/>
              <a:t>Sacrum</a:t>
            </a:r>
          </a:p>
          <a:p>
            <a:pPr lvl="1"/>
            <a:r>
              <a:rPr lang="en-US" sz="2000" dirty="0" smtClean="0"/>
              <a:t>Carpals</a:t>
            </a:r>
          </a:p>
          <a:p>
            <a:pPr lvl="1"/>
            <a:r>
              <a:rPr lang="en-US" sz="2000" dirty="0" err="1" smtClean="0"/>
              <a:t>Metacrapals</a:t>
            </a:r>
            <a:endParaRPr lang="en-US" sz="2000" dirty="0" smtClean="0"/>
          </a:p>
          <a:p>
            <a:pPr lvl="1"/>
            <a:r>
              <a:rPr lang="en-US" sz="2000" dirty="0" smtClean="0"/>
              <a:t>Phalanges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ransition>
    <p:fade thruBlk="1"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Made of cartilage</a:t>
            </a:r>
          </a:p>
          <a:p>
            <a:r>
              <a:rPr lang="en-US" dirty="0" smtClean="0"/>
              <a:t>Most cartilage is replaced by bone</a:t>
            </a:r>
          </a:p>
          <a:p>
            <a:r>
              <a:rPr lang="en-US" dirty="0" smtClean="0"/>
              <a:t>Cartilage cushions bone</a:t>
            </a:r>
          </a:p>
          <a:p>
            <a:r>
              <a:rPr lang="en-US" dirty="0" smtClean="0"/>
              <a:t>Provides a slippery surface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Structure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Bone is the toughest but </a:t>
            </a:r>
            <a:r>
              <a:rPr lang="en-US" dirty="0" err="1" smtClean="0"/>
              <a:t>lightes</a:t>
            </a:r>
            <a:r>
              <a:rPr lang="en-US" dirty="0" smtClean="0"/>
              <a:t> material in your body</a:t>
            </a:r>
          </a:p>
          <a:p>
            <a:r>
              <a:rPr lang="en-US" dirty="0" smtClean="0"/>
              <a:t>Long bones contain marrow</a:t>
            </a:r>
          </a:p>
          <a:p>
            <a:r>
              <a:rPr lang="en-US" dirty="0" smtClean="0"/>
              <a:t>Marrow is soft material inside a bone</a:t>
            </a:r>
          </a:p>
          <a:p>
            <a:endParaRPr lang="en-US" dirty="0"/>
          </a:p>
        </p:txBody>
      </p:sp>
      <p:pic>
        <p:nvPicPr>
          <p:cNvPr id="1026" name="Picture 2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3886200"/>
            <a:ext cx="2514600" cy="2721283"/>
          </a:xfrm>
          <a:prstGeom prst="rect">
            <a:avLst/>
          </a:prstGeom>
          <a:noFill/>
        </p:spPr>
      </p:pic>
      <p:pic>
        <p:nvPicPr>
          <p:cNvPr id="1028" name="Picture 4" descr="See full siz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3505200"/>
            <a:ext cx="2514600" cy="2261016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   Joints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Joints keep the bones far enough away from each other so they don’t rub</a:t>
            </a:r>
          </a:p>
          <a:p>
            <a:r>
              <a:rPr lang="en-US" dirty="0" smtClean="0"/>
              <a:t>Hold bones in place</a:t>
            </a:r>
          </a:p>
          <a:p>
            <a:r>
              <a:rPr lang="en-US" dirty="0" smtClean="0"/>
              <a:t>Three kinds of joints</a:t>
            </a:r>
          </a:p>
          <a:p>
            <a:pPr lvl="1"/>
            <a:r>
              <a:rPr lang="en-US" dirty="0" smtClean="0"/>
              <a:t>Pivot joint</a:t>
            </a:r>
          </a:p>
          <a:p>
            <a:pPr lvl="1"/>
            <a:r>
              <a:rPr lang="en-US" dirty="0" smtClean="0"/>
              <a:t>Hinge joint</a:t>
            </a:r>
          </a:p>
          <a:p>
            <a:pPr lvl="1"/>
            <a:r>
              <a:rPr lang="en-US" dirty="0" smtClean="0"/>
              <a:t>Ball-and- socket joint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9458" name="Picture 2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4038600"/>
            <a:ext cx="2590800" cy="1981200"/>
          </a:xfrm>
          <a:prstGeom prst="rect">
            <a:avLst/>
          </a:prstGeom>
          <a:noFill/>
        </p:spPr>
      </p:pic>
      <p:pic>
        <p:nvPicPr>
          <p:cNvPr id="19460" name="Picture 4" descr="http://tbn1.google.com/images?q=tbn:_yJtAMF_D9FdjM:http://graphics8.nytimes.com/images/2007/08/01/health/adam/19399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8800" y="4724400"/>
            <a:ext cx="2400300" cy="1552576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d"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8"/>
            <a:endParaRPr lang="en-US" dirty="0" smtClean="0"/>
          </a:p>
          <a:p>
            <a:pPr lvl="8">
              <a:buNone/>
            </a:pPr>
            <a:endParaRPr lang="en-US" dirty="0" smtClean="0"/>
          </a:p>
          <a:p>
            <a:pPr lvl="8">
              <a:buNone/>
            </a:pPr>
            <a:r>
              <a:rPr lang="en-US" sz="7200" dirty="0" smtClean="0"/>
              <a:t>the end</a:t>
            </a:r>
            <a:endParaRPr lang="en-US" sz="7200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</TotalTime>
  <Words>174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Skeletal System</vt:lpstr>
      <vt:lpstr>Tissues</vt:lpstr>
      <vt:lpstr>Functions</vt:lpstr>
      <vt:lpstr>          Parts </vt:lpstr>
      <vt:lpstr>                development</vt:lpstr>
      <vt:lpstr>                  Structure</vt:lpstr>
      <vt:lpstr>      Joints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Skeletal System</dc:title>
  <dc:creator>14bacar</dc:creator>
  <cp:lastModifiedBy>14bacar</cp:lastModifiedBy>
  <cp:revision>10</cp:revision>
  <dcterms:created xsi:type="dcterms:W3CDTF">2009-03-03T14:33:59Z</dcterms:created>
  <dcterms:modified xsi:type="dcterms:W3CDTF">2009-03-17T13:17:07Z</dcterms:modified>
</cp:coreProperties>
</file>