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7" r:id="rId2"/>
    <p:sldId id="325" r:id="rId3"/>
    <p:sldId id="341" r:id="rId4"/>
    <p:sldId id="259" r:id="rId5"/>
    <p:sldId id="332" r:id="rId6"/>
    <p:sldId id="267" r:id="rId7"/>
    <p:sldId id="268" r:id="rId8"/>
    <p:sldId id="269" r:id="rId9"/>
    <p:sldId id="333" r:id="rId10"/>
    <p:sldId id="327" r:id="rId11"/>
    <p:sldId id="337" r:id="rId12"/>
    <p:sldId id="345" r:id="rId13"/>
    <p:sldId id="270" r:id="rId14"/>
    <p:sldId id="271" r:id="rId15"/>
    <p:sldId id="272" r:id="rId16"/>
    <p:sldId id="273" r:id="rId17"/>
    <p:sldId id="274" r:id="rId18"/>
    <p:sldId id="275" r:id="rId19"/>
    <p:sldId id="331" r:id="rId20"/>
    <p:sldId id="335" r:id="rId21"/>
    <p:sldId id="277" r:id="rId22"/>
    <p:sldId id="330" r:id="rId23"/>
    <p:sldId id="261" r:id="rId24"/>
    <p:sldId id="276" r:id="rId25"/>
    <p:sldId id="338" r:id="rId26"/>
    <p:sldId id="278" r:id="rId27"/>
    <p:sldId id="260" r:id="rId28"/>
    <p:sldId id="336" r:id="rId29"/>
    <p:sldId id="344" r:id="rId30"/>
    <p:sldId id="262" r:id="rId31"/>
    <p:sldId id="279" r:id="rId32"/>
    <p:sldId id="339" r:id="rId33"/>
    <p:sldId id="280" r:id="rId34"/>
    <p:sldId id="281" r:id="rId35"/>
    <p:sldId id="328" r:id="rId36"/>
    <p:sldId id="282" r:id="rId37"/>
    <p:sldId id="319" r:id="rId38"/>
    <p:sldId id="340" r:id="rId39"/>
    <p:sldId id="320" r:id="rId40"/>
    <p:sldId id="283" r:id="rId41"/>
    <p:sldId id="285" r:id="rId42"/>
    <p:sldId id="321" r:id="rId43"/>
    <p:sldId id="329" r:id="rId44"/>
    <p:sldId id="284" r:id="rId45"/>
    <p:sldId id="286" r:id="rId46"/>
    <p:sldId id="287" r:id="rId47"/>
    <p:sldId id="322" r:id="rId48"/>
    <p:sldId id="288" r:id="rId49"/>
    <p:sldId id="326" r:id="rId50"/>
    <p:sldId id="264" r:id="rId51"/>
    <p:sldId id="289" r:id="rId52"/>
    <p:sldId id="290" r:id="rId53"/>
    <p:sldId id="291" r:id="rId54"/>
    <p:sldId id="292" r:id="rId55"/>
    <p:sldId id="343" r:id="rId56"/>
    <p:sldId id="293" r:id="rId57"/>
    <p:sldId id="315" r:id="rId58"/>
    <p:sldId id="294" r:id="rId59"/>
    <p:sldId id="317" r:id="rId60"/>
    <p:sldId id="295" r:id="rId61"/>
    <p:sldId id="296" r:id="rId62"/>
    <p:sldId id="263" r:id="rId63"/>
    <p:sldId id="297" r:id="rId64"/>
    <p:sldId id="298" r:id="rId65"/>
    <p:sldId id="299" r:id="rId66"/>
    <p:sldId id="318" r:id="rId67"/>
    <p:sldId id="300" r:id="rId68"/>
    <p:sldId id="342" r:id="rId69"/>
    <p:sldId id="301" r:id="rId70"/>
    <p:sldId id="334" r:id="rId71"/>
    <p:sldId id="302" r:id="rId72"/>
    <p:sldId id="258" r:id="rId73"/>
    <p:sldId id="303" r:id="rId74"/>
    <p:sldId id="304" r:id="rId75"/>
    <p:sldId id="305" r:id="rId76"/>
    <p:sldId id="316" r:id="rId77"/>
    <p:sldId id="314" r:id="rId78"/>
    <p:sldId id="306" r:id="rId79"/>
    <p:sldId id="307" r:id="rId80"/>
    <p:sldId id="308" r:id="rId81"/>
    <p:sldId id="323" r:id="rId82"/>
    <p:sldId id="309" r:id="rId83"/>
    <p:sldId id="310" r:id="rId84"/>
    <p:sldId id="256" r:id="rId85"/>
    <p:sldId id="324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D21B08"/>
    <a:srgbClr val="0000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06BCD-9BD9-45A1-B690-7E720536A5C8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3AD30F-99D5-4DE9-ABA8-02B7ADEFE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0A681-E53F-415A-82B6-8B38B2B79668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8A08A-0C0E-40CF-A5BD-617B38A35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0EDB4-F050-447B-BE93-F10FBF0633F4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74113-D4AA-440D-9748-BDC626BA9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64FB1-BC02-450C-8D7A-E83F159DD4DE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DF2B-689A-4844-8C91-782E53F24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A2B0C-E592-4562-A472-9E9CEBC3C260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CF874-0C40-49B2-A7FE-260AFE029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30299-BDF3-4B6C-9EFF-1011F577C8FF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0962-37CF-4AC4-A3D0-17B5AB509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8220-8C8A-42C4-8A74-DE659D7D49E9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4CD12-6D5C-4067-B86B-0F29513AB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AA8A-044A-4533-87A8-2B8057119217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4703-4563-4136-B556-47C11F36E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E11A2-AF6B-4715-80A5-DDB7C7727000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67B3B-E2FD-4B90-A629-D47566999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F232E-B54C-4888-B026-215145BA1720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B918B-01E1-45D1-BE99-AC0CEEDF5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249A5-00D2-4E03-91DD-D4A11CFE35F2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1E003-E35D-48C9-8784-DA0DF2368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51A0B-EA10-43E8-A711-EDD179F465DF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91F01-DC5C-4FCE-8280-756FF5186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3E3312-2E31-4AD4-84E4-139197EDFD97}" type="datetimeFigureOut">
              <a:rPr lang="en-US"/>
              <a:pPr>
                <a:defRPr/>
              </a:pPr>
              <a:t>12/6/2011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5BA82C-DD6A-4B8F-9C07-579308EC5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advClick="0" advTm="1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jensenp.EHS.000\Desktop\SYS_heroes.mp3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jensenp.EHS.000\Desktop\SYS_Red_White_and_Blue1.mp3" TargetMode="Externa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S_hero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09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 descr="veteran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828800" y="4379913"/>
            <a:ext cx="67818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latin typeface="Arial Black" pitchFamily="34" charset="0"/>
              </a:rPr>
              <a:t>Elgin</a:t>
            </a:r>
          </a:p>
          <a:p>
            <a:pPr algn="ctr"/>
            <a:r>
              <a:rPr lang="en-US" sz="8000">
                <a:latin typeface="Arial Black" pitchFamily="34" charset="0"/>
              </a:rPr>
              <a:t>Veterans</a:t>
            </a: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Byron</a:t>
            </a:r>
          </a:p>
          <a:p>
            <a:pPr algn="ctr"/>
            <a:r>
              <a:rPr lang="en-US" sz="4800">
                <a:latin typeface="Arial Black" pitchFamily="34" charset="0"/>
              </a:rPr>
              <a:t>Bergman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1984 - 1992</a:t>
            </a:r>
          </a:p>
        </p:txBody>
      </p:sp>
      <p:pic>
        <p:nvPicPr>
          <p:cNvPr id="11267" name="Picture 3" descr="ByronBergmanArmy.jpg"/>
          <p:cNvPicPr>
            <a:picLocks noChangeAspect="1"/>
          </p:cNvPicPr>
          <p:nvPr/>
        </p:nvPicPr>
        <p:blipFill>
          <a:blip r:embed="rId2" cstate="print"/>
          <a:srcRect l="10388" r="2054"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4572000" y="2209800"/>
            <a:ext cx="449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Charles</a:t>
            </a:r>
          </a:p>
          <a:p>
            <a:pPr algn="ctr"/>
            <a:r>
              <a:rPr lang="en-US" sz="4800" dirty="0" smtClean="0">
                <a:latin typeface="Arial Black" pitchFamily="34" charset="0"/>
              </a:rPr>
              <a:t>“Chick”</a:t>
            </a:r>
          </a:p>
          <a:p>
            <a:pPr algn="ctr"/>
            <a:r>
              <a:rPr lang="en-US" sz="4800" dirty="0" err="1" smtClean="0">
                <a:latin typeface="Arial Black" pitchFamily="34" charset="0"/>
              </a:rPr>
              <a:t>Rethmeier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Marines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1943 - 1945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4" name="Picture 3" descr="Chick mar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80633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4572000" y="22098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Clarence</a:t>
            </a:r>
          </a:p>
          <a:p>
            <a:pPr algn="ctr"/>
            <a:r>
              <a:rPr lang="en-US" sz="4800" dirty="0" smtClean="0">
                <a:latin typeface="Arial Black" pitchFamily="34" charset="0"/>
              </a:rPr>
              <a:t>Schmitt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Army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1942 </a:t>
            </a:r>
            <a:r>
              <a:rPr lang="en-US" sz="4800" dirty="0" smtClean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1946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5" name="Picture 4" descr="IMG956169.jpg"/>
          <p:cNvPicPr>
            <a:picLocks noChangeAspect="1"/>
          </p:cNvPicPr>
          <p:nvPr/>
        </p:nvPicPr>
        <p:blipFill>
          <a:blip r:embed="rId2" cstate="print"/>
          <a:srcRect r="7667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4648200" y="1524000"/>
            <a:ext cx="4495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Dallmont J. Erickson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Merchant Marines &amp; 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1943 - 1946</a:t>
            </a:r>
          </a:p>
        </p:txBody>
      </p:sp>
      <p:pic>
        <p:nvPicPr>
          <p:cNvPr id="12291" name="Picture 3" descr="dallmont j ericksonmerchmar army43-46.jpg"/>
          <p:cNvPicPr>
            <a:picLocks noChangeAspect="1"/>
          </p:cNvPicPr>
          <p:nvPr/>
        </p:nvPicPr>
        <p:blipFill>
          <a:blip r:embed="rId2" cstate="print"/>
          <a:srcRect l="2950" r="4166"/>
          <a:stretch>
            <a:fillRect/>
          </a:stretch>
        </p:blipFill>
        <p:spPr bwMode="auto">
          <a:xfrm>
            <a:off x="0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Dennis Suhr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1964 - 1967</a:t>
            </a:r>
          </a:p>
        </p:txBody>
      </p:sp>
      <p:pic>
        <p:nvPicPr>
          <p:cNvPr id="13315" name="Picture 3" descr="Dennis Suhr 1army6467.jpg"/>
          <p:cNvPicPr>
            <a:picLocks noChangeAspect="1"/>
          </p:cNvPicPr>
          <p:nvPr/>
        </p:nvPicPr>
        <p:blipFill>
          <a:blip r:embed="rId2" cstate="print"/>
          <a:srcRect l="24110" t="25555" r="37839" b="1654"/>
          <a:stretch>
            <a:fillRect/>
          </a:stretch>
        </p:blipFill>
        <p:spPr bwMode="auto">
          <a:xfrm>
            <a:off x="0" y="0"/>
            <a:ext cx="358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Dennis Wiehn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1964 - 1966</a:t>
            </a:r>
          </a:p>
        </p:txBody>
      </p:sp>
      <p:pic>
        <p:nvPicPr>
          <p:cNvPr id="14339" name="Picture 3" descr="DennisWiehnarmy6466.jpg"/>
          <p:cNvPicPr>
            <a:picLocks noChangeAspect="1"/>
          </p:cNvPicPr>
          <p:nvPr/>
        </p:nvPicPr>
        <p:blipFill>
          <a:blip r:embed="rId2" cstate="print"/>
          <a:srcRect l="15236" t="2222" r="797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Denzel J. Anderson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1944 - 1946</a:t>
            </a:r>
          </a:p>
        </p:txBody>
      </p:sp>
      <p:pic>
        <p:nvPicPr>
          <p:cNvPr id="15363" name="Picture 3" descr="denzel j andersonarmy4.jpg"/>
          <p:cNvPicPr>
            <a:picLocks noChangeAspect="1"/>
          </p:cNvPicPr>
          <p:nvPr/>
        </p:nvPicPr>
        <p:blipFill>
          <a:blip r:embed="rId2" cstate="print"/>
          <a:srcRect r="16325" b="2222"/>
          <a:stretch>
            <a:fillRect/>
          </a:stretch>
        </p:blipFill>
        <p:spPr bwMode="auto">
          <a:xfrm>
            <a:off x="0" y="0"/>
            <a:ext cx="444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Don Bauer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1967 - 1969</a:t>
            </a:r>
          </a:p>
        </p:txBody>
      </p:sp>
      <p:pic>
        <p:nvPicPr>
          <p:cNvPr id="16387" name="Picture 3" descr="don bauerarmy6.jpg"/>
          <p:cNvPicPr>
            <a:picLocks noChangeAspect="1"/>
          </p:cNvPicPr>
          <p:nvPr/>
        </p:nvPicPr>
        <p:blipFill>
          <a:blip r:embed="rId2" cstate="print"/>
          <a:srcRect r="5878" b="3333"/>
          <a:stretch>
            <a:fillRect/>
          </a:stretch>
        </p:blipFill>
        <p:spPr bwMode="auto">
          <a:xfrm>
            <a:off x="0" y="0"/>
            <a:ext cx="480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648200" y="21336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Donald J. Henkenius, Sr.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1953 - 1955</a:t>
            </a:r>
          </a:p>
        </p:txBody>
      </p:sp>
      <p:pic>
        <p:nvPicPr>
          <p:cNvPr id="17411" name="Picture 3" descr="donaldjhenkenius,sr army1953-54.jpg"/>
          <p:cNvPicPr>
            <a:picLocks noChangeAspect="1"/>
          </p:cNvPicPr>
          <p:nvPr/>
        </p:nvPicPr>
        <p:blipFill>
          <a:blip r:embed="rId2" cstate="print"/>
          <a:srcRect t="10866" r="10039" b="3413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4648200" y="2133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Donald Mackel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1956 - 1958</a:t>
            </a:r>
          </a:p>
        </p:txBody>
      </p:sp>
      <p:pic>
        <p:nvPicPr>
          <p:cNvPr id="18435" name="Picture 3" descr="DonMackelnavy.jpg"/>
          <p:cNvPicPr>
            <a:picLocks noChangeAspect="1"/>
          </p:cNvPicPr>
          <p:nvPr/>
        </p:nvPicPr>
        <p:blipFill>
          <a:blip r:embed="rId2" cstate="print"/>
          <a:srcRect l="29202" r="32355" b="47150"/>
          <a:stretch>
            <a:fillRect/>
          </a:stretch>
        </p:blipFill>
        <p:spPr bwMode="auto">
          <a:xfrm>
            <a:off x="0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Alfred </a:t>
            </a:r>
          </a:p>
          <a:p>
            <a:pPr algn="ctr"/>
            <a:r>
              <a:rPr lang="en-US" sz="4800">
                <a:latin typeface="Arial Black" pitchFamily="34" charset="0"/>
              </a:rPr>
              <a:t>Bauer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1969 - 1973</a:t>
            </a:r>
          </a:p>
        </p:txBody>
      </p:sp>
      <p:pic>
        <p:nvPicPr>
          <p:cNvPr id="4099" name="Picture 3" descr="alfred bauernavy6.jpg"/>
          <p:cNvPicPr>
            <a:picLocks noChangeAspect="1"/>
          </p:cNvPicPr>
          <p:nvPr/>
        </p:nvPicPr>
        <p:blipFill>
          <a:blip r:embed="rId2" cstate="print"/>
          <a:srcRect l="1723" r="1817" b="4761"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4648200" y="2133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Duane Dinslage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1952 - 1954</a:t>
            </a:r>
          </a:p>
        </p:txBody>
      </p:sp>
      <p:pic>
        <p:nvPicPr>
          <p:cNvPr id="19459" name="Picture 3" descr="Page0001.jpg"/>
          <p:cNvPicPr>
            <a:picLocks noChangeAspect="1"/>
          </p:cNvPicPr>
          <p:nvPr/>
        </p:nvPicPr>
        <p:blipFill>
          <a:blip r:embed="rId2" cstate="print"/>
          <a:srcRect l="66667" t="11261" r="7500" b="29340"/>
          <a:stretch>
            <a:fillRect/>
          </a:stretch>
        </p:blipFill>
        <p:spPr bwMode="auto">
          <a:xfrm>
            <a:off x="0" y="0"/>
            <a:ext cx="46482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Dwayne Bauer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1970 - 1978</a:t>
            </a:r>
          </a:p>
        </p:txBody>
      </p:sp>
      <p:pic>
        <p:nvPicPr>
          <p:cNvPr id="20483" name="Picture 3" descr="dwayne bauer af7.jpg"/>
          <p:cNvPicPr>
            <a:picLocks noChangeAspect="1"/>
          </p:cNvPicPr>
          <p:nvPr/>
        </p:nvPicPr>
        <p:blipFill>
          <a:blip r:embed="rId2" cstate="print"/>
          <a:srcRect l="16997" r="10011" b="2298"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Eugene Mackel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1955 - 1959</a:t>
            </a:r>
          </a:p>
        </p:txBody>
      </p:sp>
      <p:pic>
        <p:nvPicPr>
          <p:cNvPr id="21507" name="Picture 3" descr="EugeneMackel.jpg"/>
          <p:cNvPicPr>
            <a:picLocks noChangeAspect="1"/>
          </p:cNvPicPr>
          <p:nvPr/>
        </p:nvPicPr>
        <p:blipFill>
          <a:blip r:embed="rId2" cstate="print"/>
          <a:srcRect b="2959"/>
          <a:stretch>
            <a:fillRect/>
          </a:stretch>
        </p:blipFill>
        <p:spPr bwMode="auto">
          <a:xfrm>
            <a:off x="0" y="0"/>
            <a:ext cx="4519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Floyd Henn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1951 - 1953</a:t>
            </a:r>
          </a:p>
        </p:txBody>
      </p:sp>
      <p:pic>
        <p:nvPicPr>
          <p:cNvPr id="22531" name="Picture 2" descr="floydlhennarmy5.jpg"/>
          <p:cNvPicPr>
            <a:picLocks noChangeAspect="1"/>
          </p:cNvPicPr>
          <p:nvPr/>
        </p:nvPicPr>
        <p:blipFill>
          <a:blip r:embed="rId2" cstate="print"/>
          <a:srcRect l="1942" t="1349" r="4768" b="1488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Gale G. Mahnke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1966 - 1968</a:t>
            </a:r>
          </a:p>
        </p:txBody>
      </p:sp>
      <p:pic>
        <p:nvPicPr>
          <p:cNvPr id="23555" name="Picture 3" descr="GaleGMahnkearmy6668.jpg"/>
          <p:cNvPicPr>
            <a:picLocks noChangeAspect="1"/>
          </p:cNvPicPr>
          <p:nvPr/>
        </p:nvPicPr>
        <p:blipFill>
          <a:blip r:embed="rId2" cstate="print"/>
          <a:srcRect l="1923" t="1346" r="3847" b="3078"/>
          <a:stretch>
            <a:fillRect/>
          </a:stretch>
        </p:blipFill>
        <p:spPr bwMode="auto">
          <a:xfrm>
            <a:off x="0" y="0"/>
            <a:ext cx="4732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Garrett Dwyer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Marines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2004 - 2008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5" name="Picture 3" descr="G:\GarrettDwyer mar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24400" cy="68718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47244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Gary J. Hoefer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1972 - 1975</a:t>
            </a:r>
          </a:p>
        </p:txBody>
      </p:sp>
      <p:pic>
        <p:nvPicPr>
          <p:cNvPr id="24579" name="Picture 3" descr="GaryJHoeferarmy72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94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Gaylen Peters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1974 - 1997</a:t>
            </a:r>
          </a:p>
        </p:txBody>
      </p:sp>
      <p:pic>
        <p:nvPicPr>
          <p:cNvPr id="25603" name="Picture 2" descr="gaylenpeters navy197.jpg"/>
          <p:cNvPicPr>
            <a:picLocks noChangeAspect="1"/>
          </p:cNvPicPr>
          <p:nvPr/>
        </p:nvPicPr>
        <p:blipFill>
          <a:blip r:embed="rId2" cstate="print"/>
          <a:srcRect l="1782" b="2652"/>
          <a:stretch>
            <a:fillRect/>
          </a:stretch>
        </p:blipFill>
        <p:spPr bwMode="auto">
          <a:xfrm>
            <a:off x="0" y="-55563"/>
            <a:ext cx="488632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4572000" y="2057400"/>
            <a:ext cx="449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George “Ted”</a:t>
            </a:r>
          </a:p>
          <a:p>
            <a:pPr algn="ctr"/>
            <a:r>
              <a:rPr lang="en-US" sz="4800" dirty="0" err="1" smtClean="0">
                <a:latin typeface="Arial Black" pitchFamily="34" charset="0"/>
              </a:rPr>
              <a:t>Rethmeier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Army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1962 - 1968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4" name="Picture 3" descr="Page0001.jpg"/>
          <p:cNvPicPr>
            <a:picLocks noChangeAspect="1"/>
          </p:cNvPicPr>
          <p:nvPr/>
        </p:nvPicPr>
        <p:blipFill>
          <a:blip r:embed="rId2" cstate="print"/>
          <a:srcRect l="87500" t="2222" r="847" b="71952"/>
          <a:stretch>
            <a:fillRect/>
          </a:stretch>
        </p:blipFill>
        <p:spPr>
          <a:xfrm>
            <a:off x="0" y="-1"/>
            <a:ext cx="4800600" cy="6866313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4572000" y="20574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George </a:t>
            </a:r>
            <a:r>
              <a:rPr lang="en-US" sz="4800" dirty="0" smtClean="0">
                <a:latin typeface="Arial Black" pitchFamily="34" charset="0"/>
              </a:rPr>
              <a:t>Sprout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Army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1951 </a:t>
            </a:r>
            <a:r>
              <a:rPr lang="en-US" sz="4800" dirty="0" smtClean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1953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5" name="Picture 4" descr="Page0001.jpg"/>
          <p:cNvPicPr>
            <a:picLocks noChangeAspect="1"/>
          </p:cNvPicPr>
          <p:nvPr/>
        </p:nvPicPr>
        <p:blipFill>
          <a:blip r:embed="rId2" cstate="print"/>
          <a:srcRect l="79928" t="967" r="8741" b="72250"/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Allen Beckman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 dirty="0" smtClean="0">
                <a:latin typeface="Arial Black" pitchFamily="34" charset="0"/>
              </a:rPr>
              <a:t>1967 </a:t>
            </a:r>
            <a:r>
              <a:rPr lang="en-US" sz="4800" dirty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1969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4" name="Picture 3" descr="Page0001.jpg"/>
          <p:cNvPicPr>
            <a:picLocks noChangeAspect="1"/>
          </p:cNvPicPr>
          <p:nvPr/>
        </p:nvPicPr>
        <p:blipFill>
          <a:blip r:embed="rId2" cstate="print"/>
          <a:srcRect l="74423" t="2222" r="1154" b="70528"/>
          <a:stretch>
            <a:fillRect/>
          </a:stretch>
        </p:blipFill>
        <p:spPr>
          <a:xfrm>
            <a:off x="-1" y="0"/>
            <a:ext cx="4753841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_Red_White_and_Blue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71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Glen D. Dozler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1953 - 1955</a:t>
            </a:r>
          </a:p>
        </p:txBody>
      </p:sp>
      <p:pic>
        <p:nvPicPr>
          <p:cNvPr id="26628" name="Picture 2" descr="GlennDDozler551st Trans. 1Co.5355.jpg"/>
          <p:cNvPicPr>
            <a:picLocks noChangeAspect="1"/>
          </p:cNvPicPr>
          <p:nvPr/>
        </p:nvPicPr>
        <p:blipFill>
          <a:blip r:embed="rId4" cstate="print"/>
          <a:srcRect l="3720" t="2695" r="6995" b="3017"/>
          <a:stretch>
            <a:fillRect/>
          </a:stretch>
        </p:blipFill>
        <p:spPr bwMode="auto">
          <a:xfrm>
            <a:off x="0" y="-63500"/>
            <a:ext cx="4746625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4648200" y="18288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Harold Wayne Tierney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1945 - 1946</a:t>
            </a:r>
          </a:p>
        </p:txBody>
      </p:sp>
      <p:pic>
        <p:nvPicPr>
          <p:cNvPr id="27651" name="Picture 3" descr="harold wayne tierney navy4.jpg"/>
          <p:cNvPicPr>
            <a:picLocks noChangeAspect="1"/>
          </p:cNvPicPr>
          <p:nvPr/>
        </p:nvPicPr>
        <p:blipFill>
          <a:blip r:embed="rId2" cstate="print"/>
          <a:srcRect l="3125" r="1567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4648200" y="18288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Heidi</a:t>
            </a:r>
          </a:p>
          <a:p>
            <a:pPr algn="ctr"/>
            <a:r>
              <a:rPr lang="en-US" sz="4800" dirty="0" err="1" smtClean="0">
                <a:latin typeface="Arial Black" pitchFamily="34" charset="0"/>
              </a:rPr>
              <a:t>Rethmeier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Air Force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1988 </a:t>
            </a:r>
            <a:r>
              <a:rPr lang="en-US" sz="4800" dirty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1997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5" name="Picture 4" descr="Heidi F-111.JPG"/>
          <p:cNvPicPr>
            <a:picLocks noChangeAspect="1"/>
          </p:cNvPicPr>
          <p:nvPr/>
        </p:nvPicPr>
        <p:blipFill>
          <a:blip r:embed="rId2" cstate="print"/>
          <a:srcRect l="33899" t="27524" r="32750"/>
          <a:stretch>
            <a:fillRect/>
          </a:stretch>
        </p:blipFill>
        <p:spPr>
          <a:xfrm>
            <a:off x="0" y="0"/>
            <a:ext cx="4735974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Ivan Kloepper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1945 - 1947</a:t>
            </a:r>
          </a:p>
        </p:txBody>
      </p:sp>
      <p:pic>
        <p:nvPicPr>
          <p:cNvPr id="28675" name="Picture 3" descr="ivankloepperarmy4.jpg"/>
          <p:cNvPicPr>
            <a:picLocks noChangeAspect="1"/>
          </p:cNvPicPr>
          <p:nvPr/>
        </p:nvPicPr>
        <p:blipFill>
          <a:blip r:embed="rId2" cstate="print"/>
          <a:srcRect l="5850" r="9331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James D. Jochum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1950 - 1954</a:t>
            </a:r>
          </a:p>
        </p:txBody>
      </p:sp>
      <p:pic>
        <p:nvPicPr>
          <p:cNvPr id="29699" name="Picture 3" descr="JamesDJochumnavy5054.jpg"/>
          <p:cNvPicPr>
            <a:picLocks noChangeAspect="1"/>
          </p:cNvPicPr>
          <p:nvPr/>
        </p:nvPicPr>
        <p:blipFill>
          <a:blip r:embed="rId2" cstate="print"/>
          <a:srcRect l="1572" r="2516" b="2222"/>
          <a:stretch>
            <a:fillRect/>
          </a:stretch>
        </p:blipFill>
        <p:spPr bwMode="auto">
          <a:xfrm>
            <a:off x="0" y="0"/>
            <a:ext cx="4754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Jerry</a:t>
            </a:r>
          </a:p>
          <a:p>
            <a:pPr algn="ctr"/>
            <a:r>
              <a:rPr lang="en-US" sz="4800">
                <a:latin typeface="Arial Black" pitchFamily="34" charset="0"/>
              </a:rPr>
              <a:t>Tunink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1944 - 1966</a:t>
            </a:r>
          </a:p>
        </p:txBody>
      </p:sp>
      <p:pic>
        <p:nvPicPr>
          <p:cNvPr id="30723" name="Picture 3" descr="JerryTuninknavy4466.jpg"/>
          <p:cNvPicPr>
            <a:picLocks noChangeAspect="1"/>
          </p:cNvPicPr>
          <p:nvPr/>
        </p:nvPicPr>
        <p:blipFill>
          <a:blip r:embed="rId2" cstate="print"/>
          <a:srcRect l="7353" r="5882"/>
          <a:stretch>
            <a:fillRect/>
          </a:stretch>
        </p:blipFill>
        <p:spPr bwMode="auto">
          <a:xfrm>
            <a:off x="0" y="0"/>
            <a:ext cx="44958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4196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Jim</a:t>
            </a:r>
          </a:p>
          <a:p>
            <a:pPr algn="ctr"/>
            <a:r>
              <a:rPr lang="en-US" sz="4800">
                <a:latin typeface="Arial Black" pitchFamily="34" charset="0"/>
              </a:rPr>
              <a:t>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1966 - 1970</a:t>
            </a:r>
          </a:p>
        </p:txBody>
      </p:sp>
      <p:pic>
        <p:nvPicPr>
          <p:cNvPr id="31747" name="Picture 3" descr="Jim  Nov. 1966-Dec. 1970.jpg"/>
          <p:cNvPicPr>
            <a:picLocks noChangeAspect="1"/>
          </p:cNvPicPr>
          <p:nvPr/>
        </p:nvPicPr>
        <p:blipFill>
          <a:blip r:embed="rId2" cstate="print"/>
          <a:srcRect l="10786"/>
          <a:stretch>
            <a:fillRect/>
          </a:stretch>
        </p:blipFill>
        <p:spPr bwMode="auto">
          <a:xfrm>
            <a:off x="0" y="0"/>
            <a:ext cx="4411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44196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Joe</a:t>
            </a:r>
          </a:p>
          <a:p>
            <a:pPr algn="ctr"/>
            <a:r>
              <a:rPr lang="en-US" sz="4800">
                <a:latin typeface="Arial Black" pitchFamily="34" charset="0"/>
              </a:rPr>
              <a:t>Swanson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1918 - 1918</a:t>
            </a:r>
          </a:p>
        </p:txBody>
      </p:sp>
      <p:pic>
        <p:nvPicPr>
          <p:cNvPr id="32771" name="Picture 4" descr="Swanson Joe in uniform.JPG"/>
          <p:cNvPicPr>
            <a:picLocks noChangeAspect="1"/>
          </p:cNvPicPr>
          <p:nvPr/>
        </p:nvPicPr>
        <p:blipFill>
          <a:blip r:embed="rId2" cstate="print"/>
          <a:srcRect l="13739" r="14513"/>
          <a:stretch>
            <a:fillRect/>
          </a:stretch>
        </p:blipFill>
        <p:spPr bwMode="auto">
          <a:xfrm>
            <a:off x="0" y="0"/>
            <a:ext cx="358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4648200" y="1828800"/>
            <a:ext cx="449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Joseph </a:t>
            </a:r>
            <a:r>
              <a:rPr lang="en-US" sz="4800" dirty="0" err="1" smtClean="0">
                <a:latin typeface="Arial Black" pitchFamily="34" charset="0"/>
              </a:rPr>
              <a:t>Heilhecker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Air Force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1988 </a:t>
            </a:r>
            <a:r>
              <a:rPr lang="en-US" sz="4800" dirty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present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4" name="Picture 3" descr="Joe AF.jpg"/>
          <p:cNvPicPr>
            <a:picLocks noChangeAspect="1"/>
          </p:cNvPicPr>
          <p:nvPr/>
        </p:nvPicPr>
        <p:blipFill>
          <a:blip r:embed="rId2" cstate="print"/>
          <a:srcRect r="1923" b="30497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4114800" y="838200"/>
            <a:ext cx="4495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John</a:t>
            </a:r>
          </a:p>
          <a:p>
            <a:pPr algn="ctr"/>
            <a:r>
              <a:rPr lang="en-US" sz="4800">
                <a:latin typeface="Arial Black" pitchFamily="34" charset="0"/>
              </a:rPr>
              <a:t>Swanson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Marines</a:t>
            </a:r>
          </a:p>
          <a:p>
            <a:pPr algn="ctr"/>
            <a:r>
              <a:rPr lang="en-US" sz="4800">
                <a:latin typeface="Arial Black" pitchFamily="34" charset="0"/>
              </a:rPr>
              <a:t>1988 – 1992</a:t>
            </a:r>
          </a:p>
          <a:p>
            <a:pPr algn="ctr"/>
            <a:r>
              <a:rPr lang="en-US" sz="3200">
                <a:latin typeface="Arial Black" pitchFamily="34" charset="0"/>
              </a:rPr>
              <a:t>Reserves &amp; Army National Guard 1992 - present</a:t>
            </a:r>
          </a:p>
        </p:txBody>
      </p:sp>
      <p:pic>
        <p:nvPicPr>
          <p:cNvPr id="33795" name="Picture 3" descr="Swanson John in uniform on mass casualty day Morocco 2003.JPG"/>
          <p:cNvPicPr>
            <a:picLocks noChangeAspect="1"/>
          </p:cNvPicPr>
          <p:nvPr/>
        </p:nvPicPr>
        <p:blipFill>
          <a:blip r:embed="rId2" cstate="print"/>
          <a:srcRect l="24167" r="27499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vinSchrageNAVY4446.jpg"/>
          <p:cNvPicPr>
            <a:picLocks noChangeAspect="1"/>
          </p:cNvPicPr>
          <p:nvPr/>
        </p:nvPicPr>
        <p:blipFill>
          <a:blip r:embed="rId2" cstate="print"/>
          <a:srcRect r="2060" b="1172"/>
          <a:stretch>
            <a:fillRect/>
          </a:stretch>
        </p:blipFill>
        <p:spPr bwMode="auto">
          <a:xfrm>
            <a:off x="0" y="0"/>
            <a:ext cx="4672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Alvin Schrage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1944 - 1946</a:t>
            </a: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41910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John Buffington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– 1946</a:t>
            </a:r>
          </a:p>
          <a:p>
            <a:pPr algn="ctr"/>
            <a:r>
              <a:rPr lang="en-US" sz="4800">
                <a:latin typeface="Arial Black" pitchFamily="34" charset="0"/>
              </a:rPr>
              <a:t>1949 - 1953</a:t>
            </a:r>
          </a:p>
        </p:txBody>
      </p:sp>
      <p:pic>
        <p:nvPicPr>
          <p:cNvPr id="34819" name="Picture 3" descr="johnbuffington army1942194619491.jpg"/>
          <p:cNvPicPr>
            <a:picLocks noChangeAspect="1"/>
          </p:cNvPicPr>
          <p:nvPr/>
        </p:nvPicPr>
        <p:blipFill>
          <a:blip r:embed="rId2" cstate="print"/>
          <a:srcRect l="9200" r="11070"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Kenneth D. Bennett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1941 - 1947</a:t>
            </a:r>
          </a:p>
        </p:txBody>
      </p:sp>
      <p:pic>
        <p:nvPicPr>
          <p:cNvPr id="35843" name="Picture 3" descr="KennethDBennettnavy4147.jpg"/>
          <p:cNvPicPr>
            <a:picLocks noChangeAspect="1"/>
          </p:cNvPicPr>
          <p:nvPr/>
        </p:nvPicPr>
        <p:blipFill>
          <a:blip r:embed="rId2" cstate="print"/>
          <a:srcRect l="3397" t="2367" r="4890" b="2936"/>
          <a:stretch>
            <a:fillRect/>
          </a:stretch>
        </p:blipFill>
        <p:spPr bwMode="auto">
          <a:xfrm>
            <a:off x="0" y="0"/>
            <a:ext cx="462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4572000" y="2667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Kenneth Bergstrom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  <a:p>
            <a:pPr algn="ctr"/>
            <a:endParaRPr lang="en-US" sz="4800">
              <a:latin typeface="Arial Black" pitchFamily="34" charset="0"/>
            </a:endParaRPr>
          </a:p>
        </p:txBody>
      </p:sp>
      <p:pic>
        <p:nvPicPr>
          <p:cNvPr id="36867" name="Picture 4" descr="bergie.jpg"/>
          <p:cNvPicPr>
            <a:picLocks noChangeAspect="1"/>
          </p:cNvPicPr>
          <p:nvPr/>
        </p:nvPicPr>
        <p:blipFill>
          <a:blip r:embed="rId2" cstate="print"/>
          <a:srcRect b="4443"/>
          <a:stretch>
            <a:fillRect/>
          </a:stretch>
        </p:blipFill>
        <p:spPr bwMode="auto">
          <a:xfrm>
            <a:off x="0" y="0"/>
            <a:ext cx="4624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4572000" y="2667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Kenneth Krause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1956 - 1957</a:t>
            </a:r>
          </a:p>
          <a:p>
            <a:pPr algn="ctr"/>
            <a:endParaRPr lang="en-US" sz="4800">
              <a:latin typeface="Arial Black" pitchFamily="34" charset="0"/>
            </a:endParaRPr>
          </a:p>
        </p:txBody>
      </p:sp>
      <p:pic>
        <p:nvPicPr>
          <p:cNvPr id="37891" name="Picture 3" descr="KennethKrau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45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4419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Kenneth Dale Starman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1981 - 1984</a:t>
            </a:r>
          </a:p>
        </p:txBody>
      </p:sp>
      <p:pic>
        <p:nvPicPr>
          <p:cNvPr id="38915" name="Picture 3" descr="kennethdale starman army8.jpg"/>
          <p:cNvPicPr>
            <a:picLocks noChangeAspect="1"/>
          </p:cNvPicPr>
          <p:nvPr/>
        </p:nvPicPr>
        <p:blipFill>
          <a:blip r:embed="rId2" cstate="print"/>
          <a:srcRect r="3391" b="954"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4648200" y="1524000"/>
            <a:ext cx="449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Larry 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1963 – 2001</a:t>
            </a:r>
          </a:p>
          <a:p>
            <a:pPr algn="ctr"/>
            <a:r>
              <a:rPr lang="en-US" sz="2800">
                <a:latin typeface="Arial Black" pitchFamily="34" charset="0"/>
              </a:rPr>
              <a:t>Killed during 9-11-01 attack on Pentagon</a:t>
            </a:r>
          </a:p>
        </p:txBody>
      </p:sp>
      <p:pic>
        <p:nvPicPr>
          <p:cNvPr id="39939" name="Picture 3" descr="Larry Sept. 1963-served 38 years died Pentagon attack 9_11.jpg"/>
          <p:cNvPicPr>
            <a:picLocks noChangeAspect="1"/>
          </p:cNvPicPr>
          <p:nvPr/>
        </p:nvPicPr>
        <p:blipFill>
          <a:blip r:embed="rId2" cstate="print"/>
          <a:srcRect l="11320" t="5292" r="6308" b="4762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Larry F. Starman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1967 - 1969</a:t>
            </a:r>
          </a:p>
        </p:txBody>
      </p:sp>
      <p:pic>
        <p:nvPicPr>
          <p:cNvPr id="40963" name="Picture 3" descr="LarryStarmanarmy6769.jpg"/>
          <p:cNvPicPr>
            <a:picLocks noChangeAspect="1"/>
          </p:cNvPicPr>
          <p:nvPr/>
        </p:nvPicPr>
        <p:blipFill>
          <a:blip r:embed="rId2" cstate="print"/>
          <a:srcRect r="7523" b="2299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Leland D. Pierce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1936 - 1946</a:t>
            </a:r>
          </a:p>
        </p:txBody>
      </p:sp>
      <p:pic>
        <p:nvPicPr>
          <p:cNvPr id="41987" name="Picture 4" descr="LelandPier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Leland Sprout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1943 - 1946</a:t>
            </a:r>
          </a:p>
        </p:txBody>
      </p:sp>
      <p:pic>
        <p:nvPicPr>
          <p:cNvPr id="43011" name="Picture 3" descr="Leland Sprou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8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leonardbennettaf 23yrs.jpg"/>
          <p:cNvPicPr>
            <a:picLocks noChangeAspect="1"/>
          </p:cNvPicPr>
          <p:nvPr/>
        </p:nvPicPr>
        <p:blipFill>
          <a:blip r:embed="rId2" cstate="print"/>
          <a:srcRect r="9042"/>
          <a:stretch>
            <a:fillRect/>
          </a:stretch>
        </p:blipFill>
        <p:spPr bwMode="auto">
          <a:xfrm>
            <a:off x="0" y="152400"/>
            <a:ext cx="47371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Leonard R. Bennett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23 years</a:t>
            </a:r>
          </a:p>
        </p:txBody>
      </p:sp>
    </p:spTree>
  </p:cSld>
  <p:clrMapOvr>
    <a:masterClrMapping/>
  </p:clrMapOvr>
  <p:transition advClick="0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52400" y="5105400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Arial Black" pitchFamily="34" charset="0"/>
              </a:rPr>
              <a:t>Bill Vanourney       Joe Beck </a:t>
            </a:r>
          </a:p>
          <a:p>
            <a:pPr algn="ctr"/>
            <a:r>
              <a:rPr lang="en-US" sz="3600">
                <a:latin typeface="Arial Black" pitchFamily="34" charset="0"/>
              </a:rPr>
              <a:t>Leonard Beelart </a:t>
            </a:r>
          </a:p>
          <a:p>
            <a:pPr algn="ctr"/>
            <a:r>
              <a:rPr lang="en-US" sz="3600">
                <a:latin typeface="Arial Black" pitchFamily="34" charset="0"/>
              </a:rPr>
              <a:t>Jim Stradcutter Craig Stradcutter</a:t>
            </a:r>
          </a:p>
        </p:txBody>
      </p:sp>
      <p:pic>
        <p:nvPicPr>
          <p:cNvPr id="6147" name="Picture 3" descr="GroupSho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0960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Leonard J. Hoefer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1945 - 1946</a:t>
            </a:r>
          </a:p>
        </p:txBody>
      </p:sp>
      <p:pic>
        <p:nvPicPr>
          <p:cNvPr id="45059" name="Picture 2" descr="LeonardJHoeferarmy4546.jpg"/>
          <p:cNvPicPr>
            <a:picLocks noChangeAspect="1"/>
          </p:cNvPicPr>
          <p:nvPr/>
        </p:nvPicPr>
        <p:blipFill>
          <a:blip r:embed="rId2" cstate="print"/>
          <a:srcRect t="1553" r="14246" b="2344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Lou Armstrong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</p:txBody>
      </p:sp>
      <p:pic>
        <p:nvPicPr>
          <p:cNvPr id="46083" name="Picture 3" descr="Lou Armstrong.jpg"/>
          <p:cNvPicPr>
            <a:picLocks noChangeAspect="1"/>
          </p:cNvPicPr>
          <p:nvPr/>
        </p:nvPicPr>
        <p:blipFill>
          <a:blip r:embed="rId2" cstate="print"/>
          <a:srcRect l="13608"/>
          <a:stretch>
            <a:fillRect/>
          </a:stretch>
        </p:blipFill>
        <p:spPr bwMode="auto">
          <a:xfrm>
            <a:off x="0" y="0"/>
            <a:ext cx="4354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Louis H. Heithoff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1951 - 1955</a:t>
            </a:r>
          </a:p>
        </p:txBody>
      </p:sp>
      <p:pic>
        <p:nvPicPr>
          <p:cNvPr id="47107" name="Picture 3" descr="LouisHHeithoffairforce51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Lyle Dinslage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1953 - 1955</a:t>
            </a:r>
          </a:p>
        </p:txBody>
      </p:sp>
      <p:pic>
        <p:nvPicPr>
          <p:cNvPr id="48131" name="Picture 3" descr="lyle dinslage army 53-55.jpg"/>
          <p:cNvPicPr>
            <a:picLocks noChangeAspect="1"/>
          </p:cNvPicPr>
          <p:nvPr/>
        </p:nvPicPr>
        <p:blipFill>
          <a:blip r:embed="rId2" cstate="print"/>
          <a:srcRect r="8560"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43434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Lyle</a:t>
            </a:r>
          </a:p>
          <a:p>
            <a:pPr algn="ctr"/>
            <a:r>
              <a:rPr lang="en-US" sz="4800">
                <a:latin typeface="Arial Black" pitchFamily="34" charset="0"/>
              </a:rPr>
              <a:t>Mackel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1955 - 1957</a:t>
            </a:r>
          </a:p>
        </p:txBody>
      </p:sp>
      <p:pic>
        <p:nvPicPr>
          <p:cNvPr id="49155" name="Picture 3" descr="Lylemack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30163"/>
            <a:ext cx="3810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4572000" y="2133600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Martin O. </a:t>
            </a:r>
            <a:r>
              <a:rPr lang="en-US" sz="4800" dirty="0" err="1" smtClean="0">
                <a:latin typeface="Arial Black" pitchFamily="34" charset="0"/>
              </a:rPr>
              <a:t>Thorberg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Army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1969 </a:t>
            </a:r>
            <a:r>
              <a:rPr lang="en-US" sz="4800" dirty="0">
                <a:latin typeface="Arial Black" pitchFamily="34" charset="0"/>
              </a:rPr>
              <a:t>- </a:t>
            </a:r>
            <a:r>
              <a:rPr lang="en-US" sz="4800" dirty="0" smtClean="0">
                <a:latin typeface="Arial Black" pitchFamily="34" charset="0"/>
              </a:rPr>
              <a:t>1971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4" name="Picture 3" descr="Page0002.jpg"/>
          <p:cNvPicPr>
            <a:picLocks noChangeAspect="1"/>
          </p:cNvPicPr>
          <p:nvPr/>
        </p:nvPicPr>
        <p:blipFill>
          <a:blip r:embed="rId2" cstate="print"/>
          <a:srcRect l="73333" t="2222" r="368" b="38378"/>
          <a:stretch>
            <a:fillRect/>
          </a:stretch>
        </p:blipFill>
        <p:spPr>
          <a:xfrm>
            <a:off x="-1" y="0"/>
            <a:ext cx="4704907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4191000" y="25908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Mary Sprout Gallishaw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1952 - 1954</a:t>
            </a:r>
          </a:p>
        </p:txBody>
      </p:sp>
      <p:pic>
        <p:nvPicPr>
          <p:cNvPr id="50179" name="Picture 4" descr="marysproutgallishaw af5001.jpg"/>
          <p:cNvPicPr>
            <a:picLocks noChangeAspect="1"/>
          </p:cNvPicPr>
          <p:nvPr/>
        </p:nvPicPr>
        <p:blipFill>
          <a:blip r:embed="rId2" cstate="print"/>
          <a:srcRect r="15491"/>
          <a:stretch>
            <a:fillRect/>
          </a:stretch>
        </p:blipFill>
        <p:spPr bwMode="auto">
          <a:xfrm>
            <a:off x="533400" y="990600"/>
            <a:ext cx="2667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Maynard J. Scholl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1952 - 1954</a:t>
            </a:r>
          </a:p>
        </p:txBody>
      </p:sp>
      <p:pic>
        <p:nvPicPr>
          <p:cNvPr id="51203" name="Picture 4" descr="maynardjschollarmy 5.jpg"/>
          <p:cNvPicPr>
            <a:picLocks noChangeAspect="1"/>
          </p:cNvPicPr>
          <p:nvPr/>
        </p:nvPicPr>
        <p:blipFill>
          <a:blip r:embed="rId2" cstate="print"/>
          <a:srcRect l="21667" b="11111"/>
          <a:stretch>
            <a:fillRect/>
          </a:stretch>
        </p:blipFill>
        <p:spPr bwMode="auto">
          <a:xfrm>
            <a:off x="0" y="0"/>
            <a:ext cx="40386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Melvin B. Salber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1952 - 1953</a:t>
            </a:r>
          </a:p>
        </p:txBody>
      </p:sp>
      <p:pic>
        <p:nvPicPr>
          <p:cNvPr id="52227" name="Picture 4" descr="melvinbsalberarmy5.jpg"/>
          <p:cNvPicPr>
            <a:picLocks noChangeAspect="1"/>
          </p:cNvPicPr>
          <p:nvPr/>
        </p:nvPicPr>
        <p:blipFill>
          <a:blip r:embed="rId2" cstate="print"/>
          <a:srcRect l="9763" t="3563" r="2386" b="2003"/>
          <a:stretch>
            <a:fillRect/>
          </a:stretch>
        </p:blipFill>
        <p:spPr bwMode="auto">
          <a:xfrm>
            <a:off x="0" y="0"/>
            <a:ext cx="4462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4419600" y="1143000"/>
            <a:ext cx="449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Michael D. Scholl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Marines</a:t>
            </a:r>
          </a:p>
          <a:p>
            <a:pPr algn="ctr"/>
            <a:r>
              <a:rPr lang="en-US" sz="4800">
                <a:latin typeface="Arial Black" pitchFamily="34" charset="0"/>
              </a:rPr>
              <a:t>2004 – 2006</a:t>
            </a:r>
          </a:p>
          <a:p>
            <a:pPr algn="ctr"/>
            <a:r>
              <a:rPr lang="en-US" sz="2800">
                <a:latin typeface="Arial Black" pitchFamily="34" charset="0"/>
              </a:rPr>
              <a:t>Killed in Action </a:t>
            </a:r>
          </a:p>
          <a:p>
            <a:pPr algn="ctr"/>
            <a:r>
              <a:rPr lang="en-US" sz="2800">
                <a:latin typeface="Arial Black" pitchFamily="34" charset="0"/>
              </a:rPr>
              <a:t>in Iraq</a:t>
            </a:r>
          </a:p>
        </p:txBody>
      </p:sp>
      <p:pic>
        <p:nvPicPr>
          <p:cNvPr id="53251" name="Picture 4" descr="michael d. schollmarines0.jpg"/>
          <p:cNvPicPr>
            <a:picLocks noChangeAspect="1"/>
          </p:cNvPicPr>
          <p:nvPr/>
        </p:nvPicPr>
        <p:blipFill>
          <a:blip r:embed="rId2" cstate="print"/>
          <a:srcRect l="6297" r="8057"/>
          <a:stretch>
            <a:fillRect/>
          </a:stretch>
        </p:blipFill>
        <p:spPr bwMode="auto">
          <a:xfrm>
            <a:off x="0" y="609600"/>
            <a:ext cx="42608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Bill 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1972 - present</a:t>
            </a:r>
          </a:p>
        </p:txBody>
      </p:sp>
      <p:pic>
        <p:nvPicPr>
          <p:cNvPr id="7171" name="Picture 3" descr=" Bill 1972-present.jpg"/>
          <p:cNvPicPr>
            <a:picLocks noChangeAspect="1"/>
          </p:cNvPicPr>
          <p:nvPr/>
        </p:nvPicPr>
        <p:blipFill>
          <a:blip r:embed="rId2" cstate="print"/>
          <a:srcRect l="6821" r="9981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Noel Bettendorf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1946 - 1948</a:t>
            </a:r>
          </a:p>
        </p:txBody>
      </p:sp>
      <p:pic>
        <p:nvPicPr>
          <p:cNvPr id="54275" name="Picture 3" descr="noelbettendorf army4.jpg"/>
          <p:cNvPicPr>
            <a:picLocks noChangeAspect="1"/>
          </p:cNvPicPr>
          <p:nvPr/>
        </p:nvPicPr>
        <p:blipFill>
          <a:blip r:embed="rId2" cstate="print"/>
          <a:srcRect l="18156" r="6427"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Pat </a:t>
            </a:r>
          </a:p>
          <a:p>
            <a:pPr algn="ctr"/>
            <a:r>
              <a:rPr lang="en-US" sz="4800">
                <a:latin typeface="Arial Black" pitchFamily="34" charset="0"/>
              </a:rPr>
              <a:t>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1980 - 1984</a:t>
            </a:r>
          </a:p>
        </p:txBody>
      </p:sp>
      <p:pic>
        <p:nvPicPr>
          <p:cNvPr id="55299" name="Picture 3" descr="Pat  Sept. 1980-1984.jpg"/>
          <p:cNvPicPr>
            <a:picLocks noChangeAspect="1"/>
          </p:cNvPicPr>
          <p:nvPr/>
        </p:nvPicPr>
        <p:blipFill>
          <a:blip r:embed="rId2" cstate="print"/>
          <a:srcRect l="4144" t="2222" r="15739" b="2222"/>
          <a:stretch>
            <a:fillRect/>
          </a:stretch>
        </p:blipFill>
        <p:spPr bwMode="auto">
          <a:xfrm>
            <a:off x="0" y="0"/>
            <a:ext cx="4624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47244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Paul Leathers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1983 - 1995</a:t>
            </a:r>
          </a:p>
        </p:txBody>
      </p:sp>
      <p:pic>
        <p:nvPicPr>
          <p:cNvPr id="56323" name="Picture 2" descr="Paul Leathers army8395.jpg"/>
          <p:cNvPicPr>
            <a:picLocks noChangeAspect="1"/>
          </p:cNvPicPr>
          <p:nvPr/>
        </p:nvPicPr>
        <p:blipFill>
          <a:blip r:embed="rId2" cstate="print"/>
          <a:srcRect l="2461" r="8556" b="4018"/>
          <a:stretch>
            <a:fillRect/>
          </a:stretch>
        </p:blipFill>
        <p:spPr bwMode="auto">
          <a:xfrm>
            <a:off x="0" y="-3175"/>
            <a:ext cx="49784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Paul</a:t>
            </a:r>
          </a:p>
          <a:p>
            <a:pPr algn="ctr"/>
            <a:r>
              <a:rPr lang="en-US" sz="4800">
                <a:latin typeface="Arial Black" pitchFamily="34" charset="0"/>
              </a:rPr>
              <a:t>Moser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</p:txBody>
      </p:sp>
      <p:pic>
        <p:nvPicPr>
          <p:cNvPr id="57347" name="Picture 3" descr="PaulMoserarmy42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Randall Kloepper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1973 - 1980</a:t>
            </a:r>
          </a:p>
        </p:txBody>
      </p:sp>
      <p:pic>
        <p:nvPicPr>
          <p:cNvPr id="58371" name="Picture 3" descr="randykloepperarmy.jpg"/>
          <p:cNvPicPr>
            <a:picLocks noChangeAspect="1"/>
          </p:cNvPicPr>
          <p:nvPr/>
        </p:nvPicPr>
        <p:blipFill>
          <a:blip r:embed="rId2" cstate="print"/>
          <a:srcRect l="4628" r="7465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Raymond Dinslage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Marines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</p:txBody>
      </p:sp>
      <p:pic>
        <p:nvPicPr>
          <p:cNvPr id="59395" name="Picture 3" descr="RaymondDinslagemarines4245.jpg"/>
          <p:cNvPicPr>
            <a:picLocks noChangeAspect="1"/>
          </p:cNvPicPr>
          <p:nvPr/>
        </p:nvPicPr>
        <p:blipFill>
          <a:blip r:embed="rId2" cstate="print"/>
          <a:srcRect l="2367" t="3323" r="4204"/>
          <a:stretch>
            <a:fillRect/>
          </a:stretch>
        </p:blipFill>
        <p:spPr bwMode="auto">
          <a:xfrm>
            <a:off x="-76200" y="0"/>
            <a:ext cx="4652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4648200" y="23622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Raymond Reestman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</p:txBody>
      </p:sp>
      <p:pic>
        <p:nvPicPr>
          <p:cNvPr id="60419" name="Picture 3" descr="raymondreestman army .jpg"/>
          <p:cNvPicPr>
            <a:picLocks noChangeAspect="1"/>
          </p:cNvPicPr>
          <p:nvPr/>
        </p:nvPicPr>
        <p:blipFill>
          <a:blip r:embed="rId2" cstate="print"/>
          <a:srcRect t="2446" r="1105" b="917"/>
          <a:stretch>
            <a:fillRect/>
          </a:stretch>
        </p:blipFill>
        <p:spPr bwMode="auto">
          <a:xfrm>
            <a:off x="0" y="0"/>
            <a:ext cx="48768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Raymond J. Schrage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</p:txBody>
      </p:sp>
      <p:pic>
        <p:nvPicPr>
          <p:cNvPr id="61443" name="Picture 3" descr="RaymondJSchragearmy42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4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4648200" y="1600200"/>
            <a:ext cx="449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Robert D. </a:t>
            </a:r>
            <a:r>
              <a:rPr lang="en-US" sz="4800" dirty="0" err="1" smtClean="0">
                <a:latin typeface="Arial Black" pitchFamily="34" charset="0"/>
              </a:rPr>
              <a:t>Hofacker</a:t>
            </a:r>
            <a:endParaRPr lang="en-US" sz="4800" dirty="0">
              <a:latin typeface="Arial Black" pitchFamily="34" charset="0"/>
            </a:endParaRPr>
          </a:p>
          <a:p>
            <a:pPr algn="ctr"/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Army Air Corps</a:t>
            </a:r>
            <a:endParaRPr lang="en-US" sz="4800" dirty="0">
              <a:latin typeface="Arial Black" pitchFamily="34" charset="0"/>
            </a:endParaRPr>
          </a:p>
          <a:p>
            <a:pPr algn="ctr"/>
            <a:r>
              <a:rPr lang="en-US" sz="4800" dirty="0" smtClean="0">
                <a:latin typeface="Arial Black" pitchFamily="34" charset="0"/>
              </a:rPr>
              <a:t>1944 </a:t>
            </a:r>
            <a:r>
              <a:rPr lang="en-US" sz="4800" dirty="0">
                <a:latin typeface="Arial Black" pitchFamily="34" charset="0"/>
              </a:rPr>
              <a:t>- 1945</a:t>
            </a:r>
          </a:p>
        </p:txBody>
      </p:sp>
      <p:pic>
        <p:nvPicPr>
          <p:cNvPr id="4" name="Picture 3" descr="Page0001.jpg"/>
          <p:cNvPicPr>
            <a:picLocks noChangeAspect="1"/>
          </p:cNvPicPr>
          <p:nvPr/>
        </p:nvPicPr>
        <p:blipFill>
          <a:blip r:embed="rId2" cstate="print"/>
          <a:srcRect l="83013" r="1073" b="64204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Robert Moser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1944 - 1945</a:t>
            </a:r>
          </a:p>
        </p:txBody>
      </p:sp>
      <p:pic>
        <p:nvPicPr>
          <p:cNvPr id="62467" name="Picture 3" descr="RobertMoserarmy4445.jpg"/>
          <p:cNvPicPr>
            <a:picLocks noChangeAspect="1"/>
          </p:cNvPicPr>
          <p:nvPr/>
        </p:nvPicPr>
        <p:blipFill>
          <a:blip r:embed="rId2" cstate="print"/>
          <a:srcRect t="1370" r="3372" b="1315"/>
          <a:stretch>
            <a:fillRect/>
          </a:stretch>
        </p:blipFill>
        <p:spPr bwMode="auto">
          <a:xfrm>
            <a:off x="533400" y="609600"/>
            <a:ext cx="3581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Billy Alderson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1955 - 1958</a:t>
            </a:r>
          </a:p>
        </p:txBody>
      </p:sp>
      <p:pic>
        <p:nvPicPr>
          <p:cNvPr id="8195" name="Picture 3" descr="BillyAldersonNavy5558 001.jpg"/>
          <p:cNvPicPr>
            <a:picLocks noChangeAspect="1"/>
          </p:cNvPicPr>
          <p:nvPr/>
        </p:nvPicPr>
        <p:blipFill>
          <a:blip r:embed="rId2" cstate="print"/>
          <a:srcRect l="3226" b="2554"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Rodney</a:t>
            </a:r>
          </a:p>
          <a:p>
            <a:pPr algn="ctr"/>
            <a:r>
              <a:rPr lang="en-US" sz="4800">
                <a:latin typeface="Arial Black" pitchFamily="34" charset="0"/>
              </a:rPr>
              <a:t>Mack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1984 - 2004</a:t>
            </a:r>
          </a:p>
        </p:txBody>
      </p:sp>
      <p:pic>
        <p:nvPicPr>
          <p:cNvPr id="63491" name="Picture 3" descr="Page0001.jpg"/>
          <p:cNvPicPr>
            <a:picLocks noChangeAspect="1"/>
          </p:cNvPicPr>
          <p:nvPr/>
        </p:nvPicPr>
        <p:blipFill>
          <a:blip r:embed="rId2" cstate="print"/>
          <a:srcRect l="71667" b="39670"/>
          <a:stretch>
            <a:fillRect/>
          </a:stretch>
        </p:blipFill>
        <p:spPr bwMode="auto">
          <a:xfrm>
            <a:off x="0" y="228600"/>
            <a:ext cx="46577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Roland Kinney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1944 - 1946</a:t>
            </a:r>
          </a:p>
        </p:txBody>
      </p:sp>
      <p:pic>
        <p:nvPicPr>
          <p:cNvPr id="64515" name="Picture 3" descr="rolandkinney navy4.jpg"/>
          <p:cNvPicPr>
            <a:picLocks noChangeAspect="1"/>
          </p:cNvPicPr>
          <p:nvPr/>
        </p:nvPicPr>
        <p:blipFill>
          <a:blip r:embed="rId2" cstate="print"/>
          <a:srcRect l="5528" r="4128" b="3786"/>
          <a:stretch>
            <a:fillRect/>
          </a:stretch>
        </p:blipFill>
        <p:spPr bwMode="auto">
          <a:xfrm>
            <a:off x="0" y="0"/>
            <a:ext cx="4572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4648200" y="23622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Ron 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1973 - 1994</a:t>
            </a:r>
          </a:p>
        </p:txBody>
      </p:sp>
      <p:pic>
        <p:nvPicPr>
          <p:cNvPr id="65539" name="Picture 2" descr="  Ron Sept. 1973-19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8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419600" y="19812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Sandra Kloepper White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1981 - 1986</a:t>
            </a:r>
          </a:p>
        </p:txBody>
      </p:sp>
      <p:pic>
        <p:nvPicPr>
          <p:cNvPr id="66563" name="Picture 3" descr="sandrakloepper white8.jpg"/>
          <p:cNvPicPr>
            <a:picLocks noChangeAspect="1"/>
          </p:cNvPicPr>
          <p:nvPr/>
        </p:nvPicPr>
        <p:blipFill>
          <a:blip r:embed="rId2" cstate="print"/>
          <a:srcRect l="13953" b="1639"/>
          <a:stretch>
            <a:fillRect/>
          </a:stretch>
        </p:blipFill>
        <p:spPr bwMode="auto">
          <a:xfrm>
            <a:off x="0" y="0"/>
            <a:ext cx="422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Thomas Bauer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1977 - 1997</a:t>
            </a:r>
          </a:p>
        </p:txBody>
      </p:sp>
      <p:pic>
        <p:nvPicPr>
          <p:cNvPr id="67587" name="Picture 3" descr="thomas bauer af7.jpg"/>
          <p:cNvPicPr>
            <a:picLocks noChangeAspect="1"/>
          </p:cNvPicPr>
          <p:nvPr/>
        </p:nvPicPr>
        <p:blipFill>
          <a:blip r:embed="rId2" cstate="print"/>
          <a:srcRect l="5769" t="2618" r="5769" b="4388"/>
          <a:stretch>
            <a:fillRect/>
          </a:stretch>
        </p:blipFill>
        <p:spPr bwMode="auto">
          <a:xfrm>
            <a:off x="0" y="0"/>
            <a:ext cx="4443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Tony 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Marines</a:t>
            </a:r>
          </a:p>
          <a:p>
            <a:pPr algn="ctr"/>
            <a:r>
              <a:rPr lang="en-US" sz="4800">
                <a:latin typeface="Arial Black" pitchFamily="34" charset="0"/>
              </a:rPr>
              <a:t>1988 - 1991</a:t>
            </a:r>
          </a:p>
        </p:txBody>
      </p:sp>
      <p:pic>
        <p:nvPicPr>
          <p:cNvPr id="68611" name="Picture 3" descr="Tony July 1988-Nov. 1991.jpg"/>
          <p:cNvPicPr>
            <a:picLocks noChangeAspect="1"/>
          </p:cNvPicPr>
          <p:nvPr/>
        </p:nvPicPr>
        <p:blipFill>
          <a:blip r:embed="rId2" cstate="print"/>
          <a:srcRect r="2628"/>
          <a:stretch>
            <a:fillRect/>
          </a:stretch>
        </p:blipFill>
        <p:spPr bwMode="auto">
          <a:xfrm>
            <a:off x="0" y="0"/>
            <a:ext cx="421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4419600" y="18288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Trenton J. Scholl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NE National Guard</a:t>
            </a:r>
          </a:p>
          <a:p>
            <a:pPr algn="ctr"/>
            <a:r>
              <a:rPr lang="en-US" sz="4800">
                <a:latin typeface="Arial Black" pitchFamily="34" charset="0"/>
              </a:rPr>
              <a:t>1997 - 2000</a:t>
            </a:r>
          </a:p>
        </p:txBody>
      </p:sp>
      <p:pic>
        <p:nvPicPr>
          <p:cNvPr id="69635" name="Picture 4" descr="trentonjscholl army9.jpg"/>
          <p:cNvPicPr>
            <a:picLocks noChangeAspect="1"/>
          </p:cNvPicPr>
          <p:nvPr/>
        </p:nvPicPr>
        <p:blipFill>
          <a:blip r:embed="rId2" cstate="print"/>
          <a:srcRect r="8182"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Vincent Kallhoff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1962 - 1965</a:t>
            </a:r>
          </a:p>
        </p:txBody>
      </p:sp>
      <p:pic>
        <p:nvPicPr>
          <p:cNvPr id="70659" name="Picture 4" descr="vincekallhoff army6.jpg"/>
          <p:cNvPicPr>
            <a:picLocks noChangeAspect="1"/>
          </p:cNvPicPr>
          <p:nvPr/>
        </p:nvPicPr>
        <p:blipFill>
          <a:blip r:embed="rId2" cstate="print"/>
          <a:srcRect l="4385" r="4985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Virgil Lawson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1918 - 1919</a:t>
            </a:r>
          </a:p>
        </p:txBody>
      </p:sp>
      <p:pic>
        <p:nvPicPr>
          <p:cNvPr id="71683" name="Picture 3" descr="virgillawsonnavy 1.jpg"/>
          <p:cNvPicPr>
            <a:picLocks noChangeAspect="1"/>
          </p:cNvPicPr>
          <p:nvPr/>
        </p:nvPicPr>
        <p:blipFill>
          <a:blip r:embed="rId2" cstate="print"/>
          <a:srcRect l="10004" b="1430"/>
          <a:stretch>
            <a:fillRect/>
          </a:stretch>
        </p:blipFill>
        <p:spPr bwMode="auto">
          <a:xfrm>
            <a:off x="0" y="0"/>
            <a:ext cx="453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Walter F. Schrage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1951 - 1953</a:t>
            </a:r>
          </a:p>
        </p:txBody>
      </p:sp>
      <p:pic>
        <p:nvPicPr>
          <p:cNvPr id="72707" name="Picture 3" descr="WalterFSchragearmy 5153.jpg"/>
          <p:cNvPicPr>
            <a:picLocks noChangeAspect="1"/>
          </p:cNvPicPr>
          <p:nvPr/>
        </p:nvPicPr>
        <p:blipFill>
          <a:blip r:embed="rId2" cstate="print"/>
          <a:srcRect l="16748" t="1172" r="3458"/>
          <a:stretch>
            <a:fillRect/>
          </a:stretch>
        </p:blipFill>
        <p:spPr bwMode="auto">
          <a:xfrm>
            <a:off x="-28575" y="0"/>
            <a:ext cx="406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Bob Getzfred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Navy</a:t>
            </a:r>
          </a:p>
          <a:p>
            <a:pPr algn="ctr"/>
            <a:r>
              <a:rPr lang="en-US" sz="4800">
                <a:latin typeface="Arial Black" pitchFamily="34" charset="0"/>
              </a:rPr>
              <a:t>1962 - 1966</a:t>
            </a:r>
          </a:p>
        </p:txBody>
      </p:sp>
      <p:pic>
        <p:nvPicPr>
          <p:cNvPr id="9219" name="Picture 3" descr="Bob Jan 1962-May 1966.jpg"/>
          <p:cNvPicPr>
            <a:picLocks noChangeAspect="1"/>
          </p:cNvPicPr>
          <p:nvPr/>
        </p:nvPicPr>
        <p:blipFill>
          <a:blip r:embed="rId2" cstate="print"/>
          <a:srcRect l="6908" r="18500"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4419600" y="1752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Warren Siems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1952 - 1954</a:t>
            </a:r>
          </a:p>
        </p:txBody>
      </p:sp>
      <p:pic>
        <p:nvPicPr>
          <p:cNvPr id="73731" name="Picture 3" descr="warrensiemsarmy5254.jpg"/>
          <p:cNvPicPr>
            <a:picLocks noChangeAspect="1"/>
          </p:cNvPicPr>
          <p:nvPr/>
        </p:nvPicPr>
        <p:blipFill>
          <a:blip r:embed="rId2" cstate="print"/>
          <a:srcRect t="1602" r="14951" b="3886"/>
          <a:stretch>
            <a:fillRect/>
          </a:stretch>
        </p:blipFill>
        <p:spPr bwMode="auto">
          <a:xfrm>
            <a:off x="0" y="838200"/>
            <a:ext cx="45942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4419600" y="1752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Wayne Currie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1942 - 1945</a:t>
            </a:r>
          </a:p>
        </p:txBody>
      </p:sp>
      <p:pic>
        <p:nvPicPr>
          <p:cNvPr id="74755" name="Picture 4" descr="wayne curryarmy4.jpg"/>
          <p:cNvPicPr>
            <a:picLocks noChangeAspect="1"/>
          </p:cNvPicPr>
          <p:nvPr/>
        </p:nvPicPr>
        <p:blipFill>
          <a:blip r:embed="rId2" cstate="print"/>
          <a:srcRect t="3322"/>
          <a:stretch>
            <a:fillRect/>
          </a:stretch>
        </p:blipFill>
        <p:spPr bwMode="auto">
          <a:xfrm>
            <a:off x="0" y="0"/>
            <a:ext cx="4005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Wayne Swanson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Marines</a:t>
            </a:r>
          </a:p>
          <a:p>
            <a:pPr algn="ctr"/>
            <a:r>
              <a:rPr lang="en-US" sz="4800">
                <a:latin typeface="Arial Black" pitchFamily="34" charset="0"/>
              </a:rPr>
              <a:t>1959 - 1962</a:t>
            </a:r>
          </a:p>
        </p:txBody>
      </p:sp>
      <p:pic>
        <p:nvPicPr>
          <p:cNvPr id="75779" name="Picture 4" descr="Swanson Wayne USMC 2.jpg"/>
          <p:cNvPicPr>
            <a:picLocks noChangeAspect="1"/>
          </p:cNvPicPr>
          <p:nvPr/>
        </p:nvPicPr>
        <p:blipFill>
          <a:blip r:embed="rId2" cstate="print"/>
          <a:srcRect l="7556" t="2222" r="4800" b="111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/>
          <p:cNvSpPr txBox="1">
            <a:spLocks noChangeArrowheads="1"/>
          </p:cNvSpPr>
          <p:nvPr/>
        </p:nvSpPr>
        <p:spPr bwMode="auto">
          <a:xfrm>
            <a:off x="4419600" y="25146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Wilfred Arehart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1944 - 1946</a:t>
            </a:r>
          </a:p>
        </p:txBody>
      </p:sp>
      <p:pic>
        <p:nvPicPr>
          <p:cNvPr id="76803" name="Picture 3" descr="wilfred arehart army4.jpg"/>
          <p:cNvPicPr>
            <a:picLocks noChangeAspect="1"/>
          </p:cNvPicPr>
          <p:nvPr/>
        </p:nvPicPr>
        <p:blipFill>
          <a:blip r:embed="rId2" cstate="print"/>
          <a:srcRect l="12003" r="6975"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williamsproutarmy5.jpg"/>
          <p:cNvPicPr>
            <a:picLocks noChangeAspect="1"/>
          </p:cNvPicPr>
          <p:nvPr/>
        </p:nvPicPr>
        <p:blipFill>
          <a:blip r:embed="rId2" cstate="print"/>
          <a:srcRect r="5376" b="2393"/>
          <a:stretch>
            <a:fillRect/>
          </a:stretch>
        </p:blipFill>
        <p:spPr bwMode="auto">
          <a:xfrm>
            <a:off x="0" y="26988"/>
            <a:ext cx="44196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William Sprout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Army</a:t>
            </a:r>
          </a:p>
          <a:p>
            <a:pPr algn="ctr"/>
            <a:r>
              <a:rPr lang="en-US" sz="4800">
                <a:latin typeface="Arial Black" pitchFamily="34" charset="0"/>
              </a:rPr>
              <a:t>1952 - 1953</a:t>
            </a:r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5"/>
          <p:cNvSpPr txBox="1">
            <a:spLocks noChangeArrowheads="1"/>
          </p:cNvSpPr>
          <p:nvPr/>
        </p:nvSpPr>
        <p:spPr bwMode="auto">
          <a:xfrm>
            <a:off x="3505200" y="44196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Thank You,</a:t>
            </a:r>
          </a:p>
          <a:p>
            <a:pPr algn="ctr"/>
            <a:r>
              <a:rPr lang="en-US" sz="4800">
                <a:latin typeface="Arial Black" pitchFamily="34" charset="0"/>
              </a:rPr>
              <a:t>Veterans!</a:t>
            </a:r>
          </a:p>
        </p:txBody>
      </p:sp>
      <p:pic>
        <p:nvPicPr>
          <p:cNvPr id="78851" name="Picture 2" descr="C:\Documents and Settings\jensenp.EHS.000\Local Settings\Temporary Internet Files\Content.IE5\RYOLIVB4\MMAG00350_000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33400"/>
            <a:ext cx="4191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4572000" y="2667000"/>
            <a:ext cx="449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Black" pitchFamily="34" charset="0"/>
              </a:rPr>
              <a:t>Brian</a:t>
            </a:r>
          </a:p>
          <a:p>
            <a:pPr algn="ctr"/>
            <a:r>
              <a:rPr lang="en-US" sz="4800">
                <a:latin typeface="Arial Black" pitchFamily="34" charset="0"/>
              </a:rPr>
              <a:t>Mack</a:t>
            </a:r>
          </a:p>
          <a:p>
            <a:pPr algn="ctr"/>
            <a:endParaRPr lang="en-US" sz="4800">
              <a:latin typeface="Arial Black" pitchFamily="34" charset="0"/>
            </a:endParaRPr>
          </a:p>
          <a:p>
            <a:pPr algn="ctr"/>
            <a:r>
              <a:rPr lang="en-US" sz="4800">
                <a:latin typeface="Arial Black" pitchFamily="34" charset="0"/>
              </a:rPr>
              <a:t>Air Force</a:t>
            </a:r>
          </a:p>
          <a:p>
            <a:pPr algn="ctr"/>
            <a:r>
              <a:rPr lang="en-US" sz="4800">
                <a:latin typeface="Arial Black" pitchFamily="34" charset="0"/>
              </a:rPr>
              <a:t>1956 - 1960</a:t>
            </a:r>
          </a:p>
        </p:txBody>
      </p:sp>
      <p:pic>
        <p:nvPicPr>
          <p:cNvPr id="10243" name="Picture 3" descr="Page0002.jpg"/>
          <p:cNvPicPr>
            <a:picLocks noChangeAspect="1"/>
          </p:cNvPicPr>
          <p:nvPr/>
        </p:nvPicPr>
        <p:blipFill>
          <a:blip r:embed="rId2" cstate="print"/>
          <a:srcRect l="83333" t="2222" r="4167" b="70660"/>
          <a:stretch>
            <a:fillRect/>
          </a:stretch>
        </p:blipFill>
        <p:spPr bwMode="auto">
          <a:xfrm>
            <a:off x="0" y="0"/>
            <a:ext cx="4899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2433</TotalTime>
  <Words>599</Words>
  <Application>Microsoft Office PowerPoint</Application>
  <PresentationFormat>On-screen Show (4:3)</PresentationFormat>
  <Paragraphs>355</Paragraphs>
  <Slides>85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Paula Jensen</dc:creator>
  <cp:lastModifiedBy>Paula Jensen</cp:lastModifiedBy>
  <cp:revision>144</cp:revision>
  <dcterms:created xsi:type="dcterms:W3CDTF">2008-09-16T15:25:55Z</dcterms:created>
  <dcterms:modified xsi:type="dcterms:W3CDTF">2011-12-06T15:33:39Z</dcterms:modified>
</cp:coreProperties>
</file>