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6" r:id="rId3"/>
    <p:sldId id="259" r:id="rId4"/>
    <p:sldId id="261" r:id="rId5"/>
    <p:sldId id="262" r:id="rId6"/>
    <p:sldId id="263" r:id="rId7"/>
    <p:sldId id="265" r:id="rId8"/>
    <p:sldId id="266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4580" autoAdjust="0"/>
    <p:restoredTop sz="86410" autoAdjust="0"/>
  </p:normalViewPr>
  <p:slideViewPr>
    <p:cSldViewPr>
      <p:cViewPr varScale="1">
        <p:scale>
          <a:sx n="49" d="100"/>
          <a:sy n="49" d="100"/>
        </p:scale>
        <p:origin x="-108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1CC8D-259C-432C-9610-0A25CB9AA596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5AD97-85E4-42B0-B415-1842E0AC7F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64933-90C3-413C-97C6-EC3545AB59B0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6210D-C663-430F-9CD2-B907C6486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49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6210D-C663-430F-9CD2-B907C64864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6210D-C663-430F-9CD2-B907C64864A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3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90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2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9" y="6377461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698989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698989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9" y="1743135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4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7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3" y="2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3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526DB62-ECD2-49C7-A2C2-6290220354A5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9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6EC3365-A038-4BCE-B7DF-0D940E798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6.jpeg"/><Relationship Id="rId5" Type="http://schemas.openxmlformats.org/officeDocument/2006/relationships/audio" Target="../media/audio7.wav"/><Relationship Id="rId4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Viruses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smtClean="0"/>
              <a:t>By</a:t>
            </a:r>
          </a:p>
          <a:p>
            <a:pPr algn="ctr">
              <a:buNone/>
            </a:pPr>
            <a:r>
              <a:rPr lang="en-US" sz="4400" b="1" dirty="0" smtClean="0"/>
              <a:t>Brett Kinney and Faith</a:t>
            </a:r>
            <a:r>
              <a:rPr lang="en-US" sz="4400" b="1" baseline="0" dirty="0" smtClean="0"/>
              <a:t> Breaker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  <p:pic>
        <p:nvPicPr>
          <p:cNvPr id="1029" name="Picture 5" descr="C:\Documents and Settings\14brkin\Local Settings\Temporary Internet Files\Content.IE5\OXECZ1L0\MPj0438738000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276600"/>
            <a:ext cx="6781800" cy="33528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3718">
    <p:newsflash/>
    <p:sndAc>
      <p:stSnd>
        <p:snd r:embed="rId3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91135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 appearance</a:t>
            </a:r>
            <a:r>
              <a:rPr lang="en-US" baseline="0" dirty="0" smtClean="0"/>
              <a:t> of viruses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l"/>
            <a:r>
              <a:rPr lang="en-US" sz="12800" baseline="0" dirty="0" smtClean="0"/>
              <a:t> </a:t>
            </a:r>
            <a:r>
              <a:rPr lang="en-US" sz="11200" baseline="0" dirty="0" smtClean="0"/>
              <a:t>A virus has two parts a head and a tail </a:t>
            </a:r>
          </a:p>
          <a:p>
            <a:pPr algn="l"/>
            <a:r>
              <a:rPr lang="en-US" sz="10400" baseline="0" dirty="0" smtClean="0"/>
              <a:t>The head has two parts a Hereditary material,</a:t>
            </a:r>
            <a:r>
              <a:rPr lang="en-US" sz="10400" dirty="0" smtClean="0"/>
              <a:t> </a:t>
            </a:r>
            <a:r>
              <a:rPr lang="en-US" sz="10400" baseline="0" dirty="0" smtClean="0"/>
              <a:t>which controls the production, and an outer coat of protein</a:t>
            </a:r>
          </a:p>
          <a:p>
            <a:pPr algn="l"/>
            <a:r>
              <a:rPr lang="en-US" sz="10400" kern="120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The protein coat encloses and protects the virus</a:t>
            </a:r>
            <a:r>
              <a:rPr lang="en-US" sz="2400" kern="120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endParaRPr lang="en-US" sz="2400" dirty="0" smtClean="0">
              <a:solidFill>
                <a:schemeClr val="bg1"/>
              </a:solidFill>
            </a:endParaRPr>
          </a:p>
          <a:p>
            <a:pPr lvl="2" algn="l"/>
            <a:endParaRPr lang="en-US" sz="11200" baseline="0" dirty="0" smtClean="0"/>
          </a:p>
        </p:txBody>
      </p:sp>
      <p:pic>
        <p:nvPicPr>
          <p:cNvPr id="8194" name="Picture 2" descr="http://www.slic2.wsu.edu:82/hurlbert/micro101/images/vir5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4114800"/>
            <a:ext cx="3219451" cy="27432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5641">
    <p:push/>
    <p:sndAc>
      <p:stSnd>
        <p:snd r:embed="rId4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viruses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l"/>
            <a:r>
              <a:rPr lang="en-US" sz="12800" baseline="0" dirty="0" smtClean="0"/>
              <a:t>Smallpox</a:t>
            </a:r>
          </a:p>
          <a:p>
            <a:pPr algn="l"/>
            <a:r>
              <a:rPr lang="en-US" sz="12800" baseline="0" dirty="0" smtClean="0"/>
              <a:t>Aids</a:t>
            </a:r>
          </a:p>
          <a:p>
            <a:pPr algn="l"/>
            <a:r>
              <a:rPr lang="en-US" sz="12800" baseline="0" dirty="0" smtClean="0"/>
              <a:t>Influenza </a:t>
            </a:r>
          </a:p>
          <a:p>
            <a:pPr algn="l"/>
            <a:r>
              <a:rPr lang="en-US" sz="12800" baseline="0" dirty="0" err="1" smtClean="0"/>
              <a:t>Bacteriophage</a:t>
            </a:r>
            <a:endParaRPr lang="en-US" sz="12800" baseline="0" dirty="0" smtClean="0"/>
          </a:p>
          <a:p>
            <a:pPr algn="l"/>
            <a:r>
              <a:rPr lang="en-US" sz="12800" baseline="0" dirty="0" smtClean="0"/>
              <a:t>Tobacco mosaic </a:t>
            </a:r>
          </a:p>
          <a:p>
            <a:pPr algn="l"/>
            <a:r>
              <a:rPr lang="en-US" sz="12800" baseline="0" dirty="0" smtClean="0"/>
              <a:t>Yellow fever</a:t>
            </a:r>
          </a:p>
          <a:p>
            <a:pPr algn="l"/>
            <a:r>
              <a:rPr lang="en-US" sz="12800" baseline="0" dirty="0" smtClean="0"/>
              <a:t>Poliomyelitis</a:t>
            </a:r>
          </a:p>
          <a:p>
            <a:pPr algn="l"/>
            <a:r>
              <a:rPr lang="en-US" sz="12800" baseline="0" dirty="0" smtClean="0"/>
              <a:t>Escherichia coli bacterium</a:t>
            </a:r>
            <a:r>
              <a:rPr lang="en-US" sz="12400" baseline="0" dirty="0" smtClean="0"/>
              <a:t> </a:t>
            </a:r>
          </a:p>
          <a:p>
            <a:pPr algn="l">
              <a:buNone/>
            </a:pPr>
            <a:endParaRPr lang="en-US" sz="12800" baseline="0" dirty="0" smtClean="0"/>
          </a:p>
        </p:txBody>
      </p:sp>
    </p:spTree>
    <p:custDataLst>
      <p:tags r:id="rId1"/>
    </p:custDataLst>
  </p:cSld>
  <p:clrMapOvr>
    <a:masterClrMapping/>
  </p:clrMapOvr>
  <p:transition advTm="16062">
    <p:wedge/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viruses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 eaLnBrk="1" latinLnBrk="0" hangingPunct="1">
              <a:buNone/>
            </a:pPr>
            <a:r>
              <a:rPr lang="en-US" sz="3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tiny particles</a:t>
            </a:r>
            <a:endParaRPr lang="en-US" sz="4400" dirty="0" smtClean="0"/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cells are subject to invasion by some kind of cells </a:t>
            </a:r>
            <a:endParaRPr lang="en-US" dirty="0" smtClean="0"/>
          </a:p>
          <a:p>
            <a:pPr rtl="0" eaLnBrk="1" latinLnBrk="0" hangingPunct="1">
              <a:buNone/>
            </a:pPr>
            <a:r>
              <a:rPr lang="en-US" sz="3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Cannot perform all function of living cells like taking in food and getting ride of wastes</a:t>
            </a:r>
          </a:p>
          <a:p>
            <a:pPr rtl="0" eaLnBrk="1" latinLnBrk="0" hangingPunct="1">
              <a:buNone/>
            </a:pPr>
            <a:r>
              <a:rPr lang="en-US" sz="3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Can’t reproduce on their own</a:t>
            </a:r>
          </a:p>
          <a:p>
            <a:pPr rtl="0" eaLnBrk="1" latinLnBrk="0" hangingPunct="1">
              <a:buNone/>
            </a:pPr>
            <a:r>
              <a:rPr lang="en-US" sz="3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Viruses can only invade a few specific kinds of cells</a:t>
            </a:r>
          </a:p>
        </p:txBody>
      </p:sp>
    </p:spTree>
  </p:cSld>
  <p:clrMapOvr>
    <a:masterClrMapping/>
  </p:clrMapOvr>
  <p:transition advTm="23282">
    <p:fade/>
    <p:sndAc>
      <p:stSnd>
        <p:snd r:embed="rId2" name="hammer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virus attacks the bacterium</a:t>
            </a:r>
          </a:p>
          <a:p>
            <a:pPr lvl="0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It than injects hereditary material in to the Bacterium</a:t>
            </a:r>
          </a:p>
          <a:p>
            <a:pPr lvl="0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Its hereditary material takes control of the bacterium causing the virus parts to be made</a:t>
            </a:r>
          </a:p>
          <a:p>
            <a:pPr lvl="0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Viruses are then made</a:t>
            </a:r>
          </a:p>
          <a:p>
            <a:pPr lvl="0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bacterium bursts releasing the viruses</a:t>
            </a:r>
          </a:p>
          <a:p>
            <a:pPr lvl="0"/>
            <a:endParaRPr lang="en-US" sz="4400" kern="1200" baseline="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rtl="0" eaLnBrk="1" latinLnBrk="0" hangingPunct="1">
              <a:buNone/>
            </a:pPr>
            <a:endParaRPr lang="en-US" sz="3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29860">
    <p:dissolve/>
    <p:sndAc>
      <p:stSnd>
        <p:snd r:embed="rId3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Harmful and beneficial Applications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799"/>
            <a:ext cx="7162800" cy="3657601"/>
          </a:xfrm>
        </p:spPr>
        <p:txBody>
          <a:bodyPr>
            <a:normAutofit fontScale="25000" lnSpcReduction="20000"/>
          </a:bodyPr>
          <a:lstStyle/>
          <a:p>
            <a:pPr algn="l">
              <a:buNone/>
            </a:pPr>
            <a:r>
              <a:rPr lang="en-US" sz="17600" dirty="0" smtClean="0"/>
              <a:t>Harmful</a:t>
            </a:r>
          </a:p>
          <a:p>
            <a:pPr algn="l">
              <a:buNone/>
            </a:pPr>
            <a:r>
              <a:rPr lang="en-US" sz="17600" dirty="0" smtClean="0"/>
              <a:t>	</a:t>
            </a:r>
            <a:r>
              <a:rPr lang="en-US" sz="17600" baseline="0" dirty="0" smtClean="0"/>
              <a:t>Cause a large number of diseases that can cause serious damage or even death</a:t>
            </a:r>
          </a:p>
          <a:p>
            <a:pPr algn="l">
              <a:buNone/>
            </a:pPr>
            <a:endParaRPr lang="en-US" sz="17600" dirty="0" smtClean="0"/>
          </a:p>
          <a:p>
            <a:pPr algn="l">
              <a:buNone/>
            </a:pPr>
            <a:r>
              <a:rPr lang="en-US" sz="17600" baseline="0" dirty="0" smtClean="0"/>
              <a:t>Helpful </a:t>
            </a:r>
          </a:p>
          <a:p>
            <a:pPr algn="l"/>
            <a:r>
              <a:rPr lang="en-US" sz="17600" baseline="0" dirty="0" smtClean="0"/>
              <a:t>Are helpful if we have a pest problem</a:t>
            </a:r>
          </a:p>
          <a:p>
            <a:pPr algn="l"/>
            <a:endParaRPr lang="en-US" sz="17600" baseline="0" dirty="0" smtClean="0"/>
          </a:p>
        </p:txBody>
      </p:sp>
      <p:pic>
        <p:nvPicPr>
          <p:cNvPr id="1026" name="Picture 2" descr="C:\Documents and Settings\14brkin\Local Settings\Temporary Internet Files\Content.IE5\YS501U2F\MCHM00492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27800" y="1828802"/>
            <a:ext cx="2082800" cy="2317149"/>
          </a:xfrm>
          <a:prstGeom prst="rect">
            <a:avLst/>
          </a:prstGeom>
          <a:noFill/>
        </p:spPr>
      </p:pic>
      <p:pic>
        <p:nvPicPr>
          <p:cNvPr id="1027" name="Picture 3" descr="C:\Documents and Settings\14brkin\Local Settings\Temporary Internet Files\Content.IE5\QVEHGB8R\MPj03140570000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5867400"/>
            <a:ext cx="3657600" cy="990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12968">
    <p:diamond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aseline="0" dirty="0" smtClean="0"/>
              <a:t>In a body with cells</a:t>
            </a:r>
          </a:p>
          <a:p>
            <a:pPr>
              <a:buNone/>
            </a:pPr>
            <a:r>
              <a:rPr lang="en-US" sz="3600" baseline="0" dirty="0" smtClean="0"/>
              <a:t> </a:t>
            </a:r>
          </a:p>
        </p:txBody>
      </p:sp>
      <p:pic>
        <p:nvPicPr>
          <p:cNvPr id="3077" name="Picture 5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2057400"/>
            <a:ext cx="2990088" cy="4267200"/>
          </a:xfrm>
          <a:prstGeom prst="rect">
            <a:avLst/>
          </a:prstGeom>
          <a:noFill/>
        </p:spPr>
      </p:pic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4907">
    <p:dissolve/>
    <p:sndAc>
      <p:stSnd>
        <p:snd r:embed="rId5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74827"/>
            <a:ext cx="8229600" cy="46259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>
                <a:latin typeface="Amazone BT" pitchFamily="66" charset="0"/>
              </a:rPr>
              <a:t>The</a:t>
            </a:r>
          </a:p>
          <a:p>
            <a:pPr algn="ctr">
              <a:buNone/>
            </a:pPr>
            <a:r>
              <a:rPr lang="en-US" sz="9600" dirty="0" smtClean="0">
                <a:latin typeface="Amazone BT" pitchFamily="66" charset="0"/>
              </a:rPr>
              <a:t>End</a:t>
            </a:r>
            <a:endParaRPr lang="en-US" sz="9600" dirty="0">
              <a:latin typeface="Amazone BT" pitchFamily="66" charset="0"/>
            </a:endParaRPr>
          </a:p>
        </p:txBody>
      </p:sp>
    </p:spTree>
  </p:cSld>
  <p:clrMapOvr>
    <a:masterClrMapping/>
  </p:clrMapOvr>
  <p:transition advTm="2641">
    <p:fad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6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.4|1.3|1.5|1.5|1.6|1.1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7|3.5|6.5|7.2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170</Words>
  <Application>Microsoft Office PowerPoint</Application>
  <PresentationFormat>On-screen Show (4:3)</PresentationFormat>
  <Paragraphs>41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Viruses  </vt:lpstr>
      <vt:lpstr>The appearance of viruses</vt:lpstr>
      <vt:lpstr>Types of viruses</vt:lpstr>
      <vt:lpstr>Functions of viruses</vt:lpstr>
      <vt:lpstr>Reproduction</vt:lpstr>
      <vt:lpstr>Harmful and beneficial Applications </vt:lpstr>
      <vt:lpstr>Locations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Viruses</dc:title>
  <dc:creator>14brkin</dc:creator>
  <cp:lastModifiedBy>14brkin</cp:lastModifiedBy>
  <cp:revision>31</cp:revision>
  <dcterms:created xsi:type="dcterms:W3CDTF">2008-09-18T13:45:23Z</dcterms:created>
  <dcterms:modified xsi:type="dcterms:W3CDTF">2008-09-25T16:40:30Z</dcterms:modified>
</cp:coreProperties>
</file>